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56" r:id="rId5"/>
    <p:sldId id="276" r:id="rId6"/>
    <p:sldId id="355" r:id="rId7"/>
    <p:sldId id="321" r:id="rId8"/>
    <p:sldId id="370" r:id="rId9"/>
    <p:sldId id="392" r:id="rId10"/>
    <p:sldId id="398" r:id="rId11"/>
    <p:sldId id="384" r:id="rId12"/>
    <p:sldId id="258" r:id="rId13"/>
    <p:sldId id="358" r:id="rId14"/>
    <p:sldId id="359" r:id="rId15"/>
    <p:sldId id="357" r:id="rId16"/>
    <p:sldId id="360" r:id="rId17"/>
    <p:sldId id="361" r:id="rId18"/>
    <p:sldId id="375" r:id="rId19"/>
    <p:sldId id="397" r:id="rId20"/>
    <p:sldId id="372" r:id="rId21"/>
    <p:sldId id="347" r:id="rId22"/>
    <p:sldId id="378" r:id="rId23"/>
    <p:sldId id="365" r:id="rId24"/>
    <p:sldId id="366" r:id="rId25"/>
    <p:sldId id="262" r:id="rId26"/>
  </p:sldIdLst>
  <p:sldSz cx="9144000" cy="6858000" type="screen4x3"/>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山崎 美紀" initials="山崎" lastIdx="1" clrIdx="0">
    <p:extLst>
      <p:ext uri="{19B8F6BF-5375-455C-9EA6-DF929625EA0E}">
        <p15:presenceInfo xmlns:p15="http://schemas.microsoft.com/office/powerpoint/2012/main" userId="S::miki.yamazaki@onlineconsultant.jp::8116d3ec-8f2c-43be-a0cc-b4020b306f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45E"/>
    <a:srgbClr val="8F4101"/>
    <a:srgbClr val="026F71"/>
    <a:srgbClr val="022094"/>
    <a:srgbClr val="866B01"/>
    <a:srgbClr val="5606D9"/>
    <a:srgbClr val="D06106"/>
    <a:srgbClr val="2CCAAC"/>
    <a:srgbClr val="F58377"/>
    <a:srgbClr val="7777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CD09D1-AEC2-4A5F-8202-C5AB6A89739E}" v="71" dt="2022-09-15T09:32:04.8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6" d="100"/>
          <a:sy n="116" d="100"/>
        </p:scale>
        <p:origin x="1786" y="72"/>
      </p:cViewPr>
      <p:guideLst>
        <p:guide orient="horz" pos="2160"/>
        <p:guide pos="2880"/>
      </p:guideLst>
    </p:cSldViewPr>
  </p:slideViewPr>
  <p:notesTextViewPr>
    <p:cViewPr>
      <p:scale>
        <a:sx n="1" d="1"/>
        <a:sy n="1" d="1"/>
      </p:scale>
      <p:origin x="0" y="0"/>
    </p:cViewPr>
  </p:notesTextViewPr>
  <p:notesViewPr>
    <p:cSldViewPr snapToGrid="0">
      <p:cViewPr>
        <p:scale>
          <a:sx n="1" d="2"/>
          <a:sy n="1" d="2"/>
        </p:scale>
        <p:origin x="0" y="0"/>
      </p:cViewPr>
      <p:guideLst>
        <p:guide orient="horz" pos="3128"/>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後藤暁子" userId="ef0f7be6-6869-4182-84e5-4c7658197d31" providerId="ADAL" clId="{29CD09D1-AEC2-4A5F-8202-C5AB6A89739E}"/>
    <pc:docChg chg="undo custSel modSld">
      <pc:chgData name="後藤暁子" userId="ef0f7be6-6869-4182-84e5-4c7658197d31" providerId="ADAL" clId="{29CD09D1-AEC2-4A5F-8202-C5AB6A89739E}" dt="2022-09-15T09:33:48.192" v="151" actId="1076"/>
      <pc:docMkLst>
        <pc:docMk/>
      </pc:docMkLst>
      <pc:sldChg chg="delSp modSp mod delAnim">
        <pc:chgData name="後藤暁子" userId="ef0f7be6-6869-4182-84e5-4c7658197d31" providerId="ADAL" clId="{29CD09D1-AEC2-4A5F-8202-C5AB6A89739E}" dt="2022-09-15T09:33:48.192" v="151" actId="1076"/>
        <pc:sldMkLst>
          <pc:docMk/>
          <pc:sldMk cId="0" sldId="347"/>
        </pc:sldMkLst>
        <pc:spChg chg="mod">
          <ac:chgData name="後藤暁子" userId="ef0f7be6-6869-4182-84e5-4c7658197d31" providerId="ADAL" clId="{29CD09D1-AEC2-4A5F-8202-C5AB6A89739E}" dt="2022-09-15T09:32:25.536" v="146" actId="1076"/>
          <ac:spMkLst>
            <pc:docMk/>
            <pc:sldMk cId="0" sldId="347"/>
            <ac:spMk id="28" creationId="{00000000-0000-0000-0000-000000000000}"/>
          </ac:spMkLst>
        </pc:spChg>
        <pc:spChg chg="del topLvl">
          <ac:chgData name="後藤暁子" userId="ef0f7be6-6869-4182-84e5-4c7658197d31" providerId="ADAL" clId="{29CD09D1-AEC2-4A5F-8202-C5AB6A89739E}" dt="2022-09-15T09:31:10.922" v="127" actId="478"/>
          <ac:spMkLst>
            <pc:docMk/>
            <pc:sldMk cId="0" sldId="347"/>
            <ac:spMk id="30" creationId="{00000000-0000-0000-0000-000000000000}"/>
          </ac:spMkLst>
        </pc:spChg>
        <pc:spChg chg="mod topLvl">
          <ac:chgData name="後藤暁子" userId="ef0f7be6-6869-4182-84e5-4c7658197d31" providerId="ADAL" clId="{29CD09D1-AEC2-4A5F-8202-C5AB6A89739E}" dt="2022-09-15T09:32:32.652" v="147" actId="14100"/>
          <ac:spMkLst>
            <pc:docMk/>
            <pc:sldMk cId="0" sldId="347"/>
            <ac:spMk id="31" creationId="{00000000-0000-0000-0000-000000000000}"/>
          </ac:spMkLst>
        </pc:spChg>
        <pc:spChg chg="del topLvl">
          <ac:chgData name="後藤暁子" userId="ef0f7be6-6869-4182-84e5-4c7658197d31" providerId="ADAL" clId="{29CD09D1-AEC2-4A5F-8202-C5AB6A89739E}" dt="2022-09-15T09:31:14.479" v="128" actId="478"/>
          <ac:spMkLst>
            <pc:docMk/>
            <pc:sldMk cId="0" sldId="347"/>
            <ac:spMk id="33" creationId="{00000000-0000-0000-0000-000000000000}"/>
          </ac:spMkLst>
        </pc:spChg>
        <pc:spChg chg="mod topLvl">
          <ac:chgData name="後藤暁子" userId="ef0f7be6-6869-4182-84e5-4c7658197d31" providerId="ADAL" clId="{29CD09D1-AEC2-4A5F-8202-C5AB6A89739E}" dt="2022-09-15T09:32:39.506" v="148" actId="14100"/>
          <ac:spMkLst>
            <pc:docMk/>
            <pc:sldMk cId="0" sldId="347"/>
            <ac:spMk id="34" creationId="{00000000-0000-0000-0000-000000000000}"/>
          </ac:spMkLst>
        </pc:spChg>
        <pc:spChg chg="del topLvl">
          <ac:chgData name="後藤暁子" userId="ef0f7be6-6869-4182-84e5-4c7658197d31" providerId="ADAL" clId="{29CD09D1-AEC2-4A5F-8202-C5AB6A89739E}" dt="2022-09-15T09:31:25.312" v="131" actId="478"/>
          <ac:spMkLst>
            <pc:docMk/>
            <pc:sldMk cId="0" sldId="347"/>
            <ac:spMk id="36" creationId="{00000000-0000-0000-0000-000000000000}"/>
          </ac:spMkLst>
        </pc:spChg>
        <pc:spChg chg="mod topLvl">
          <ac:chgData name="後藤暁子" userId="ef0f7be6-6869-4182-84e5-4c7658197d31" providerId="ADAL" clId="{29CD09D1-AEC2-4A5F-8202-C5AB6A89739E}" dt="2022-09-15T09:31:56.963" v="140" actId="1076"/>
          <ac:spMkLst>
            <pc:docMk/>
            <pc:sldMk cId="0" sldId="347"/>
            <ac:spMk id="37" creationId="{00000000-0000-0000-0000-000000000000}"/>
          </ac:spMkLst>
        </pc:spChg>
        <pc:spChg chg="mod topLvl">
          <ac:chgData name="後藤暁子" userId="ef0f7be6-6869-4182-84e5-4c7658197d31" providerId="ADAL" clId="{29CD09D1-AEC2-4A5F-8202-C5AB6A89739E}" dt="2022-09-15T09:31:49.226" v="138" actId="14100"/>
          <ac:spMkLst>
            <pc:docMk/>
            <pc:sldMk cId="0" sldId="347"/>
            <ac:spMk id="39" creationId="{00000000-0000-0000-0000-000000000000}"/>
          </ac:spMkLst>
        </pc:spChg>
        <pc:spChg chg="del topLvl">
          <ac:chgData name="後藤暁子" userId="ef0f7be6-6869-4182-84e5-4c7658197d31" providerId="ADAL" clId="{29CD09D1-AEC2-4A5F-8202-C5AB6A89739E}" dt="2022-09-15T09:31:22.062" v="130" actId="478"/>
          <ac:spMkLst>
            <pc:docMk/>
            <pc:sldMk cId="0" sldId="347"/>
            <ac:spMk id="40" creationId="{00000000-0000-0000-0000-000000000000}"/>
          </ac:spMkLst>
        </pc:spChg>
        <pc:spChg chg="del topLvl">
          <ac:chgData name="後藤暁子" userId="ef0f7be6-6869-4182-84e5-4c7658197d31" providerId="ADAL" clId="{29CD09D1-AEC2-4A5F-8202-C5AB6A89739E}" dt="2022-09-15T09:31:18.009" v="129" actId="478"/>
          <ac:spMkLst>
            <pc:docMk/>
            <pc:sldMk cId="0" sldId="347"/>
            <ac:spMk id="42" creationId="{00000000-0000-0000-0000-000000000000}"/>
          </ac:spMkLst>
        </pc:spChg>
        <pc:spChg chg="mod topLvl">
          <ac:chgData name="後藤暁子" userId="ef0f7be6-6869-4182-84e5-4c7658197d31" providerId="ADAL" clId="{29CD09D1-AEC2-4A5F-8202-C5AB6A89739E}" dt="2022-09-15T09:33:48.192" v="151" actId="1076"/>
          <ac:spMkLst>
            <pc:docMk/>
            <pc:sldMk cId="0" sldId="347"/>
            <ac:spMk id="43" creationId="{00000000-0000-0000-0000-000000000000}"/>
          </ac:spMkLst>
        </pc:spChg>
        <pc:grpChg chg="del">
          <ac:chgData name="後藤暁子" userId="ef0f7be6-6869-4182-84e5-4c7658197d31" providerId="ADAL" clId="{29CD09D1-AEC2-4A5F-8202-C5AB6A89739E}" dt="2022-09-15T09:31:10.922" v="127" actId="478"/>
          <ac:grpSpMkLst>
            <pc:docMk/>
            <pc:sldMk cId="0" sldId="347"/>
            <ac:grpSpMk id="29" creationId="{00000000-0000-0000-0000-000000000000}"/>
          </ac:grpSpMkLst>
        </pc:grpChg>
        <pc:grpChg chg="del">
          <ac:chgData name="後藤暁子" userId="ef0f7be6-6869-4182-84e5-4c7658197d31" providerId="ADAL" clId="{29CD09D1-AEC2-4A5F-8202-C5AB6A89739E}" dt="2022-09-15T09:31:14.479" v="128" actId="478"/>
          <ac:grpSpMkLst>
            <pc:docMk/>
            <pc:sldMk cId="0" sldId="347"/>
            <ac:grpSpMk id="32" creationId="{00000000-0000-0000-0000-000000000000}"/>
          </ac:grpSpMkLst>
        </pc:grpChg>
        <pc:grpChg chg="del">
          <ac:chgData name="後藤暁子" userId="ef0f7be6-6869-4182-84e5-4c7658197d31" providerId="ADAL" clId="{29CD09D1-AEC2-4A5F-8202-C5AB6A89739E}" dt="2022-09-15T09:31:25.312" v="131" actId="478"/>
          <ac:grpSpMkLst>
            <pc:docMk/>
            <pc:sldMk cId="0" sldId="347"/>
            <ac:grpSpMk id="35" creationId="{00000000-0000-0000-0000-000000000000}"/>
          </ac:grpSpMkLst>
        </pc:grpChg>
        <pc:grpChg chg="del">
          <ac:chgData name="後藤暁子" userId="ef0f7be6-6869-4182-84e5-4c7658197d31" providerId="ADAL" clId="{29CD09D1-AEC2-4A5F-8202-C5AB6A89739E}" dt="2022-09-15T09:31:22.062" v="130" actId="478"/>
          <ac:grpSpMkLst>
            <pc:docMk/>
            <pc:sldMk cId="0" sldId="347"/>
            <ac:grpSpMk id="38" creationId="{00000000-0000-0000-0000-000000000000}"/>
          </ac:grpSpMkLst>
        </pc:grpChg>
        <pc:grpChg chg="del">
          <ac:chgData name="後藤暁子" userId="ef0f7be6-6869-4182-84e5-4c7658197d31" providerId="ADAL" clId="{29CD09D1-AEC2-4A5F-8202-C5AB6A89739E}" dt="2022-09-15T09:31:18.009" v="129" actId="478"/>
          <ac:grpSpMkLst>
            <pc:docMk/>
            <pc:sldMk cId="0" sldId="347"/>
            <ac:grpSpMk id="41" creationId="{00000000-0000-0000-0000-000000000000}"/>
          </ac:grpSpMkLst>
        </pc:grpChg>
        <pc:picChg chg="mod">
          <ac:chgData name="後藤暁子" userId="ef0f7be6-6869-4182-84e5-4c7658197d31" providerId="ADAL" clId="{29CD09D1-AEC2-4A5F-8202-C5AB6A89739E}" dt="2022-09-15T09:32:04.855" v="141" actId="14100"/>
          <ac:picMkLst>
            <pc:docMk/>
            <pc:sldMk cId="0" sldId="347"/>
            <ac:picMk id="2050" creationId="{00000000-0000-0000-0000-000000000000}"/>
          </ac:picMkLst>
        </pc:picChg>
      </pc:sldChg>
      <pc:sldChg chg="addSp delSp modSp mod">
        <pc:chgData name="後藤暁子" userId="ef0f7be6-6869-4182-84e5-4c7658197d31" providerId="ADAL" clId="{29CD09D1-AEC2-4A5F-8202-C5AB6A89739E}" dt="2022-09-15T09:24:02.539" v="40"/>
        <pc:sldMkLst>
          <pc:docMk/>
          <pc:sldMk cId="2681496847" sldId="358"/>
        </pc:sldMkLst>
        <pc:spChg chg="add del">
          <ac:chgData name="後藤暁子" userId="ef0f7be6-6869-4182-84e5-4c7658197d31" providerId="ADAL" clId="{29CD09D1-AEC2-4A5F-8202-C5AB6A89739E}" dt="2022-09-15T09:22:33.027" v="27" actId="22"/>
          <ac:spMkLst>
            <pc:docMk/>
            <pc:sldMk cId="2681496847" sldId="358"/>
            <ac:spMk id="9" creationId="{BBFE1DAB-EF74-3094-B299-23B8555AF98A}"/>
          </ac:spMkLst>
        </pc:spChg>
        <pc:spChg chg="mod">
          <ac:chgData name="後藤暁子" userId="ef0f7be6-6869-4182-84e5-4c7658197d31" providerId="ADAL" clId="{29CD09D1-AEC2-4A5F-8202-C5AB6A89739E}" dt="2022-09-15T09:23:17.108" v="31"/>
          <ac:spMkLst>
            <pc:docMk/>
            <pc:sldMk cId="2681496847" sldId="358"/>
            <ac:spMk id="13" creationId="{EC80BCB8-207A-17E9-6EA4-7089B4DB6088}"/>
          </ac:spMkLst>
        </pc:spChg>
        <pc:spChg chg="mod">
          <ac:chgData name="後藤暁子" userId="ef0f7be6-6869-4182-84e5-4c7658197d31" providerId="ADAL" clId="{29CD09D1-AEC2-4A5F-8202-C5AB6A89739E}" dt="2022-09-15T09:23:17.108" v="31"/>
          <ac:spMkLst>
            <pc:docMk/>
            <pc:sldMk cId="2681496847" sldId="358"/>
            <ac:spMk id="19" creationId="{4513FF02-1D3A-ACD3-8193-4D0A7BBD405E}"/>
          </ac:spMkLst>
        </pc:spChg>
        <pc:spChg chg="mod">
          <ac:chgData name="後藤暁子" userId="ef0f7be6-6869-4182-84e5-4c7658197d31" providerId="ADAL" clId="{29CD09D1-AEC2-4A5F-8202-C5AB6A89739E}" dt="2022-09-15T09:24:01.819" v="39"/>
          <ac:spMkLst>
            <pc:docMk/>
            <pc:sldMk cId="2681496847" sldId="358"/>
            <ac:spMk id="22" creationId="{D4EEE39D-9B45-0140-F742-1F5996907882}"/>
          </ac:spMkLst>
        </pc:spChg>
        <pc:spChg chg="mod">
          <ac:chgData name="後藤暁子" userId="ef0f7be6-6869-4182-84e5-4c7658197d31" providerId="ADAL" clId="{29CD09D1-AEC2-4A5F-8202-C5AB6A89739E}" dt="2022-09-15T09:24:01.819" v="39"/>
          <ac:spMkLst>
            <pc:docMk/>
            <pc:sldMk cId="2681496847" sldId="358"/>
            <ac:spMk id="23" creationId="{3FC873FF-878C-37E4-F90A-75099CB8E6E7}"/>
          </ac:spMkLst>
        </pc:spChg>
        <pc:spChg chg="mod topLvl">
          <ac:chgData name="後藤暁子" userId="ef0f7be6-6869-4182-84e5-4c7658197d31" providerId="ADAL" clId="{29CD09D1-AEC2-4A5F-8202-C5AB6A89739E}" dt="2022-09-15T09:23:14.833" v="30" actId="164"/>
          <ac:spMkLst>
            <pc:docMk/>
            <pc:sldMk cId="2681496847" sldId="358"/>
            <ac:spMk id="52" creationId="{00000000-0000-0000-0000-000000000000}"/>
          </ac:spMkLst>
        </pc:spChg>
        <pc:spChg chg="mod topLvl">
          <ac:chgData name="後藤暁子" userId="ef0f7be6-6869-4182-84e5-4c7658197d31" providerId="ADAL" clId="{29CD09D1-AEC2-4A5F-8202-C5AB6A89739E}" dt="2022-09-15T09:23:59.325" v="38" actId="164"/>
          <ac:spMkLst>
            <pc:docMk/>
            <pc:sldMk cId="2681496847" sldId="358"/>
            <ac:spMk id="53" creationId="{00000000-0000-0000-0000-000000000000}"/>
          </ac:spMkLst>
        </pc:spChg>
        <pc:spChg chg="mod topLvl">
          <ac:chgData name="後藤暁子" userId="ef0f7be6-6869-4182-84e5-4c7658197d31" providerId="ADAL" clId="{29CD09D1-AEC2-4A5F-8202-C5AB6A89739E}" dt="2022-09-15T09:23:14.833" v="30" actId="164"/>
          <ac:spMkLst>
            <pc:docMk/>
            <pc:sldMk cId="2681496847" sldId="358"/>
            <ac:spMk id="87" creationId="{00000000-0000-0000-0000-000000000000}"/>
          </ac:spMkLst>
        </pc:spChg>
        <pc:spChg chg="mod topLvl">
          <ac:chgData name="後藤暁子" userId="ef0f7be6-6869-4182-84e5-4c7658197d31" providerId="ADAL" clId="{29CD09D1-AEC2-4A5F-8202-C5AB6A89739E}" dt="2022-09-15T09:23:08.378" v="29" actId="165"/>
          <ac:spMkLst>
            <pc:docMk/>
            <pc:sldMk cId="2681496847" sldId="358"/>
            <ac:spMk id="88" creationId="{00000000-0000-0000-0000-000000000000}"/>
          </ac:spMkLst>
        </pc:spChg>
        <pc:spChg chg="mod topLvl">
          <ac:chgData name="後藤暁子" userId="ef0f7be6-6869-4182-84e5-4c7658197d31" providerId="ADAL" clId="{29CD09D1-AEC2-4A5F-8202-C5AB6A89739E}" dt="2022-09-15T09:23:59.325" v="38" actId="164"/>
          <ac:spMkLst>
            <pc:docMk/>
            <pc:sldMk cId="2681496847" sldId="358"/>
            <ac:spMk id="91" creationId="{00000000-0000-0000-0000-000000000000}"/>
          </ac:spMkLst>
        </pc:spChg>
        <pc:spChg chg="mod topLvl">
          <ac:chgData name="後藤暁子" userId="ef0f7be6-6869-4182-84e5-4c7658197d31" providerId="ADAL" clId="{29CD09D1-AEC2-4A5F-8202-C5AB6A89739E}" dt="2022-09-15T09:23:54.496" v="37" actId="165"/>
          <ac:spMkLst>
            <pc:docMk/>
            <pc:sldMk cId="2681496847" sldId="358"/>
            <ac:spMk id="93" creationId="{00000000-0000-0000-0000-000000000000}"/>
          </ac:spMkLst>
        </pc:spChg>
        <pc:grpChg chg="add mod">
          <ac:chgData name="後藤暁子" userId="ef0f7be6-6869-4182-84e5-4c7658197d31" providerId="ADAL" clId="{29CD09D1-AEC2-4A5F-8202-C5AB6A89739E}" dt="2022-09-15T09:23:14.833" v="30" actId="164"/>
          <ac:grpSpMkLst>
            <pc:docMk/>
            <pc:sldMk cId="2681496847" sldId="358"/>
            <ac:grpSpMk id="10" creationId="{85A8489B-C411-87CF-20CD-F42AF9A0BB72}"/>
          </ac:grpSpMkLst>
        </pc:grpChg>
        <pc:grpChg chg="add del mod">
          <ac:chgData name="後藤暁子" userId="ef0f7be6-6869-4182-84e5-4c7658197d31" providerId="ADAL" clId="{29CD09D1-AEC2-4A5F-8202-C5AB6A89739E}" dt="2022-09-15T09:23:17.796" v="32"/>
          <ac:grpSpMkLst>
            <pc:docMk/>
            <pc:sldMk cId="2681496847" sldId="358"/>
            <ac:grpSpMk id="11" creationId="{8401CDC1-4E12-E3DB-1FC4-D3D891CEF334}"/>
          </ac:grpSpMkLst>
        </pc:grpChg>
        <pc:grpChg chg="del">
          <ac:chgData name="後藤暁子" userId="ef0f7be6-6869-4182-84e5-4c7658197d31" providerId="ADAL" clId="{29CD09D1-AEC2-4A5F-8202-C5AB6A89739E}" dt="2022-09-15T09:23:47.046" v="36" actId="165"/>
          <ac:grpSpMkLst>
            <pc:docMk/>
            <pc:sldMk cId="2681496847" sldId="358"/>
            <ac:grpSpMk id="14" creationId="{00000000-0000-0000-0000-000000000000}"/>
          </ac:grpSpMkLst>
        </pc:grpChg>
        <pc:grpChg chg="del">
          <ac:chgData name="後藤暁子" userId="ef0f7be6-6869-4182-84e5-4c7658197d31" providerId="ADAL" clId="{29CD09D1-AEC2-4A5F-8202-C5AB6A89739E}" dt="2022-09-15T09:22:42.282" v="28" actId="165"/>
          <ac:grpSpMkLst>
            <pc:docMk/>
            <pc:sldMk cId="2681496847" sldId="358"/>
            <ac:grpSpMk id="18" creationId="{00000000-0000-0000-0000-000000000000}"/>
          </ac:grpSpMkLst>
        </pc:grpChg>
        <pc:grpChg chg="add mod">
          <ac:chgData name="後藤暁子" userId="ef0f7be6-6869-4182-84e5-4c7658197d31" providerId="ADAL" clId="{29CD09D1-AEC2-4A5F-8202-C5AB6A89739E}" dt="2022-09-15T09:23:59.325" v="38" actId="164"/>
          <ac:grpSpMkLst>
            <pc:docMk/>
            <pc:sldMk cId="2681496847" sldId="358"/>
            <ac:grpSpMk id="20" creationId="{06382638-B9D2-B958-DF44-DCA59587A4B1}"/>
          </ac:grpSpMkLst>
        </pc:grpChg>
        <pc:grpChg chg="add del mod">
          <ac:chgData name="後藤暁子" userId="ef0f7be6-6869-4182-84e5-4c7658197d31" providerId="ADAL" clId="{29CD09D1-AEC2-4A5F-8202-C5AB6A89739E}" dt="2022-09-15T09:24:02.539" v="40"/>
          <ac:grpSpMkLst>
            <pc:docMk/>
            <pc:sldMk cId="2681496847" sldId="358"/>
            <ac:grpSpMk id="21" creationId="{38A53F0E-75AE-3365-11AC-549F605D65C3}"/>
          </ac:grpSpMkLst>
        </pc:grpChg>
        <pc:grpChg chg="del mod topLvl">
          <ac:chgData name="後藤暁子" userId="ef0f7be6-6869-4182-84e5-4c7658197d31" providerId="ADAL" clId="{29CD09D1-AEC2-4A5F-8202-C5AB6A89739E}" dt="2022-09-15T09:23:08.378" v="29" actId="165"/>
          <ac:grpSpMkLst>
            <pc:docMk/>
            <pc:sldMk cId="2681496847" sldId="358"/>
            <ac:grpSpMk id="86" creationId="{00000000-0000-0000-0000-000000000000}"/>
          </ac:grpSpMkLst>
        </pc:grpChg>
        <pc:grpChg chg="del mod topLvl">
          <ac:chgData name="後藤暁子" userId="ef0f7be6-6869-4182-84e5-4c7658197d31" providerId="ADAL" clId="{29CD09D1-AEC2-4A5F-8202-C5AB6A89739E}" dt="2022-09-15T09:23:54.496" v="37" actId="165"/>
          <ac:grpSpMkLst>
            <pc:docMk/>
            <pc:sldMk cId="2681496847" sldId="358"/>
            <ac:grpSpMk id="90" creationId="{00000000-0000-0000-0000-000000000000}"/>
          </ac:grpSpMkLst>
        </pc:grpChg>
      </pc:sldChg>
      <pc:sldChg chg="addSp delSp modSp mod delAnim modAnim">
        <pc:chgData name="後藤暁子" userId="ef0f7be6-6869-4182-84e5-4c7658197d31" providerId="ADAL" clId="{29CD09D1-AEC2-4A5F-8202-C5AB6A89739E}" dt="2022-09-15T09:31:00.381" v="126" actId="20577"/>
        <pc:sldMkLst>
          <pc:docMk/>
          <pc:sldMk cId="1606706629" sldId="372"/>
        </pc:sldMkLst>
        <pc:spChg chg="mod">
          <ac:chgData name="後藤暁子" userId="ef0f7be6-6869-4182-84e5-4c7658197d31" providerId="ADAL" clId="{29CD09D1-AEC2-4A5F-8202-C5AB6A89739E}" dt="2022-09-15T09:30:28.787" v="123" actId="164"/>
          <ac:spMkLst>
            <pc:docMk/>
            <pc:sldMk cId="1606706629" sldId="372"/>
            <ac:spMk id="28" creationId="{00000000-0000-0000-0000-000000000000}"/>
          </ac:spMkLst>
        </pc:spChg>
        <pc:spChg chg="del topLvl">
          <ac:chgData name="後藤暁子" userId="ef0f7be6-6869-4182-84e5-4c7658197d31" providerId="ADAL" clId="{29CD09D1-AEC2-4A5F-8202-C5AB6A89739E}" dt="2022-09-15T09:24:37.928" v="46" actId="478"/>
          <ac:spMkLst>
            <pc:docMk/>
            <pc:sldMk cId="1606706629" sldId="372"/>
            <ac:spMk id="30" creationId="{00000000-0000-0000-0000-000000000000}"/>
          </ac:spMkLst>
        </pc:spChg>
        <pc:spChg chg="mod topLvl">
          <ac:chgData name="後藤暁子" userId="ef0f7be6-6869-4182-84e5-4c7658197d31" providerId="ADAL" clId="{29CD09D1-AEC2-4A5F-8202-C5AB6A89739E}" dt="2022-09-15T09:31:00.381" v="126" actId="20577"/>
          <ac:spMkLst>
            <pc:docMk/>
            <pc:sldMk cId="1606706629" sldId="372"/>
            <ac:spMk id="31" creationId="{00000000-0000-0000-0000-000000000000}"/>
          </ac:spMkLst>
        </pc:spChg>
        <pc:spChg chg="del topLvl">
          <ac:chgData name="後藤暁子" userId="ef0f7be6-6869-4182-84e5-4c7658197d31" providerId="ADAL" clId="{29CD09D1-AEC2-4A5F-8202-C5AB6A89739E}" dt="2022-09-15T09:24:48.883" v="48" actId="478"/>
          <ac:spMkLst>
            <pc:docMk/>
            <pc:sldMk cId="1606706629" sldId="372"/>
            <ac:spMk id="33" creationId="{00000000-0000-0000-0000-000000000000}"/>
          </ac:spMkLst>
        </pc:spChg>
        <pc:spChg chg="mod topLvl">
          <ac:chgData name="後藤暁子" userId="ef0f7be6-6869-4182-84e5-4c7658197d31" providerId="ADAL" clId="{29CD09D1-AEC2-4A5F-8202-C5AB6A89739E}" dt="2022-09-15T09:26:37.260" v="66" actId="1076"/>
          <ac:spMkLst>
            <pc:docMk/>
            <pc:sldMk cId="1606706629" sldId="372"/>
            <ac:spMk id="34" creationId="{00000000-0000-0000-0000-000000000000}"/>
          </ac:spMkLst>
        </pc:spChg>
        <pc:spChg chg="mod topLvl">
          <ac:chgData name="後藤暁子" userId="ef0f7be6-6869-4182-84e5-4c7658197d31" providerId="ADAL" clId="{29CD09D1-AEC2-4A5F-8202-C5AB6A89739E}" dt="2022-09-15T09:27:49.857" v="76" actId="207"/>
          <ac:spMkLst>
            <pc:docMk/>
            <pc:sldMk cId="1606706629" sldId="372"/>
            <ac:spMk id="39" creationId="{00000000-0000-0000-0000-000000000000}"/>
          </ac:spMkLst>
        </pc:spChg>
        <pc:spChg chg="del topLvl">
          <ac:chgData name="後藤暁子" userId="ef0f7be6-6869-4182-84e5-4c7658197d31" providerId="ADAL" clId="{29CD09D1-AEC2-4A5F-8202-C5AB6A89739E}" dt="2022-09-15T09:25:36.099" v="58" actId="478"/>
          <ac:spMkLst>
            <pc:docMk/>
            <pc:sldMk cId="1606706629" sldId="372"/>
            <ac:spMk id="40" creationId="{00000000-0000-0000-0000-000000000000}"/>
          </ac:spMkLst>
        </pc:spChg>
        <pc:spChg chg="del mod topLvl">
          <ac:chgData name="後藤暁子" userId="ef0f7be6-6869-4182-84e5-4c7658197d31" providerId="ADAL" clId="{29CD09D1-AEC2-4A5F-8202-C5AB6A89739E}" dt="2022-09-15T09:25:14.893" v="54" actId="478"/>
          <ac:spMkLst>
            <pc:docMk/>
            <pc:sldMk cId="1606706629" sldId="372"/>
            <ac:spMk id="42" creationId="{00000000-0000-0000-0000-000000000000}"/>
          </ac:spMkLst>
        </pc:spChg>
        <pc:spChg chg="mod topLvl">
          <ac:chgData name="後藤暁子" userId="ef0f7be6-6869-4182-84e5-4c7658197d31" providerId="ADAL" clId="{29CD09D1-AEC2-4A5F-8202-C5AB6A89739E}" dt="2022-09-15T09:26:21.364" v="62" actId="255"/>
          <ac:spMkLst>
            <pc:docMk/>
            <pc:sldMk cId="1606706629" sldId="372"/>
            <ac:spMk id="43" creationId="{00000000-0000-0000-0000-000000000000}"/>
          </ac:spMkLst>
        </pc:spChg>
        <pc:grpChg chg="add mod">
          <ac:chgData name="後藤暁子" userId="ef0f7be6-6869-4182-84e5-4c7658197d31" providerId="ADAL" clId="{29CD09D1-AEC2-4A5F-8202-C5AB6A89739E}" dt="2022-09-15T09:30:32.003" v="124" actId="1076"/>
          <ac:grpSpMkLst>
            <pc:docMk/>
            <pc:sldMk cId="1606706629" sldId="372"/>
            <ac:grpSpMk id="2" creationId="{231E3DB1-4EE4-EB30-EB7E-93B9101BD1EF}"/>
          </ac:grpSpMkLst>
        </pc:grpChg>
        <pc:grpChg chg="del">
          <ac:chgData name="後藤暁子" userId="ef0f7be6-6869-4182-84e5-4c7658197d31" providerId="ADAL" clId="{29CD09D1-AEC2-4A5F-8202-C5AB6A89739E}" dt="2022-09-15T09:24:37.928" v="46" actId="478"/>
          <ac:grpSpMkLst>
            <pc:docMk/>
            <pc:sldMk cId="1606706629" sldId="372"/>
            <ac:grpSpMk id="29" creationId="{00000000-0000-0000-0000-000000000000}"/>
          </ac:grpSpMkLst>
        </pc:grpChg>
        <pc:grpChg chg="del">
          <ac:chgData name="後藤暁子" userId="ef0f7be6-6869-4182-84e5-4c7658197d31" providerId="ADAL" clId="{29CD09D1-AEC2-4A5F-8202-C5AB6A89739E}" dt="2022-09-15T09:24:48.883" v="48" actId="478"/>
          <ac:grpSpMkLst>
            <pc:docMk/>
            <pc:sldMk cId="1606706629" sldId="372"/>
            <ac:grpSpMk id="32" creationId="{00000000-0000-0000-0000-000000000000}"/>
          </ac:grpSpMkLst>
        </pc:grpChg>
        <pc:grpChg chg="del">
          <ac:chgData name="後藤暁子" userId="ef0f7be6-6869-4182-84e5-4c7658197d31" providerId="ADAL" clId="{29CD09D1-AEC2-4A5F-8202-C5AB6A89739E}" dt="2022-09-15T09:25:36.099" v="58" actId="478"/>
          <ac:grpSpMkLst>
            <pc:docMk/>
            <pc:sldMk cId="1606706629" sldId="372"/>
            <ac:grpSpMk id="38" creationId="{00000000-0000-0000-0000-000000000000}"/>
          </ac:grpSpMkLst>
        </pc:grpChg>
        <pc:grpChg chg="del">
          <ac:chgData name="後藤暁子" userId="ef0f7be6-6869-4182-84e5-4c7658197d31" providerId="ADAL" clId="{29CD09D1-AEC2-4A5F-8202-C5AB6A89739E}" dt="2022-09-15T09:25:14.893" v="54" actId="478"/>
          <ac:grpSpMkLst>
            <pc:docMk/>
            <pc:sldMk cId="1606706629" sldId="372"/>
            <ac:grpSpMk id="41" creationId="{00000000-0000-0000-0000-000000000000}"/>
          </ac:grpSpMkLst>
        </pc:grpChg>
        <pc:picChg chg="mod modCrop">
          <ac:chgData name="後藤暁子" userId="ef0f7be6-6869-4182-84e5-4c7658197d31" providerId="ADAL" clId="{29CD09D1-AEC2-4A5F-8202-C5AB6A89739E}" dt="2022-09-15T09:30:28.787" v="123" actId="164"/>
          <ac:picMkLst>
            <pc:docMk/>
            <pc:sldMk cId="1606706629" sldId="372"/>
            <ac:picMk id="3" creationId="{4838EF34-2DC2-420D-A170-4073177256F5}"/>
          </ac:picMkLst>
        </pc:picChg>
      </pc:sldChg>
      <pc:sldChg chg="addSp delSp modSp mod">
        <pc:chgData name="後藤暁子" userId="ef0f7be6-6869-4182-84e5-4c7658197d31" providerId="ADAL" clId="{29CD09D1-AEC2-4A5F-8202-C5AB6A89739E}" dt="2022-09-15T09:24:15.763" v="42" actId="1076"/>
        <pc:sldMkLst>
          <pc:docMk/>
          <pc:sldMk cId="4167417501" sldId="397"/>
        </pc:sldMkLst>
        <pc:spChg chg="mod">
          <ac:chgData name="後藤暁子" userId="ef0f7be6-6869-4182-84e5-4c7658197d31" providerId="ADAL" clId="{29CD09D1-AEC2-4A5F-8202-C5AB6A89739E}" dt="2022-09-15T09:21:15.458" v="19" actId="1076"/>
          <ac:spMkLst>
            <pc:docMk/>
            <pc:sldMk cId="4167417501" sldId="397"/>
            <ac:spMk id="2" creationId="{28BD63F1-E7F5-2825-C28F-00FC3EA0ED1F}"/>
          </ac:spMkLst>
        </pc:spChg>
        <pc:spChg chg="mod">
          <ac:chgData name="後藤暁子" userId="ef0f7be6-6869-4182-84e5-4c7658197d31" providerId="ADAL" clId="{29CD09D1-AEC2-4A5F-8202-C5AB6A89739E}" dt="2022-09-15T09:20:42.961" v="13" actId="164"/>
          <ac:spMkLst>
            <pc:docMk/>
            <pc:sldMk cId="4167417501" sldId="397"/>
            <ac:spMk id="6" creationId="{2E5FC684-5B7A-2FD3-2D14-8D1B48A12E5B}"/>
          </ac:spMkLst>
        </pc:spChg>
        <pc:spChg chg="mod">
          <ac:chgData name="後藤暁子" userId="ef0f7be6-6869-4182-84e5-4c7658197d31" providerId="ADAL" clId="{29CD09D1-AEC2-4A5F-8202-C5AB6A89739E}" dt="2022-09-15T09:20:42.961" v="13" actId="164"/>
          <ac:spMkLst>
            <pc:docMk/>
            <pc:sldMk cId="4167417501" sldId="397"/>
            <ac:spMk id="7" creationId="{DF05C08B-EA76-666C-699B-61FE114B05EE}"/>
          </ac:spMkLst>
        </pc:spChg>
        <pc:spChg chg="mod">
          <ac:chgData name="後藤暁子" userId="ef0f7be6-6869-4182-84e5-4c7658197d31" providerId="ADAL" clId="{29CD09D1-AEC2-4A5F-8202-C5AB6A89739E}" dt="2022-09-15T09:20:42.961" v="13" actId="164"/>
          <ac:spMkLst>
            <pc:docMk/>
            <pc:sldMk cId="4167417501" sldId="397"/>
            <ac:spMk id="8" creationId="{B336CCF8-467D-C49F-21C9-730A0E9E982E}"/>
          </ac:spMkLst>
        </pc:spChg>
        <pc:spChg chg="add del">
          <ac:chgData name="後藤暁子" userId="ef0f7be6-6869-4182-84e5-4c7658197d31" providerId="ADAL" clId="{29CD09D1-AEC2-4A5F-8202-C5AB6A89739E}" dt="2022-09-15T09:21:58.407" v="23" actId="22"/>
          <ac:spMkLst>
            <pc:docMk/>
            <pc:sldMk cId="4167417501" sldId="397"/>
            <ac:spMk id="11" creationId="{C31DD847-8EFC-6390-9CAB-342B4D31E1DA}"/>
          </ac:spMkLst>
        </pc:spChg>
        <pc:spChg chg="mod">
          <ac:chgData name="後藤暁子" userId="ef0f7be6-6869-4182-84e5-4c7658197d31" providerId="ADAL" clId="{29CD09D1-AEC2-4A5F-8202-C5AB6A89739E}" dt="2022-09-15T09:23:25.962" v="33"/>
          <ac:spMkLst>
            <pc:docMk/>
            <pc:sldMk cId="4167417501" sldId="397"/>
            <ac:spMk id="13" creationId="{668061A4-F7AC-6979-0D34-8334E9685C7A}"/>
          </ac:spMkLst>
        </pc:spChg>
        <pc:spChg chg="mod">
          <ac:chgData name="後藤暁子" userId="ef0f7be6-6869-4182-84e5-4c7658197d31" providerId="ADAL" clId="{29CD09D1-AEC2-4A5F-8202-C5AB6A89739E}" dt="2022-09-15T09:23:25.962" v="33"/>
          <ac:spMkLst>
            <pc:docMk/>
            <pc:sldMk cId="4167417501" sldId="397"/>
            <ac:spMk id="14" creationId="{B896F6E4-AE50-B4D3-B49B-7A55565A7CAA}"/>
          </ac:spMkLst>
        </pc:spChg>
        <pc:spChg chg="mod">
          <ac:chgData name="後藤暁子" userId="ef0f7be6-6869-4182-84e5-4c7658197d31" providerId="ADAL" clId="{29CD09D1-AEC2-4A5F-8202-C5AB6A89739E}" dt="2022-09-15T09:24:08.915" v="41"/>
          <ac:spMkLst>
            <pc:docMk/>
            <pc:sldMk cId="4167417501" sldId="397"/>
            <ac:spMk id="16" creationId="{00C0F010-CAF6-7949-A086-99A1BE1CC223}"/>
          </ac:spMkLst>
        </pc:spChg>
        <pc:spChg chg="mod">
          <ac:chgData name="後藤暁子" userId="ef0f7be6-6869-4182-84e5-4c7658197d31" providerId="ADAL" clId="{29CD09D1-AEC2-4A5F-8202-C5AB6A89739E}" dt="2022-09-15T09:24:08.915" v="41"/>
          <ac:spMkLst>
            <pc:docMk/>
            <pc:sldMk cId="4167417501" sldId="397"/>
            <ac:spMk id="17" creationId="{B173C5F1-4D9E-2826-4FF0-A64E8C212781}"/>
          </ac:spMkLst>
        </pc:spChg>
        <pc:grpChg chg="add mod">
          <ac:chgData name="後藤暁子" userId="ef0f7be6-6869-4182-84e5-4c7658197d31" providerId="ADAL" clId="{29CD09D1-AEC2-4A5F-8202-C5AB6A89739E}" dt="2022-09-15T09:21:18.563" v="20" actId="1076"/>
          <ac:grpSpMkLst>
            <pc:docMk/>
            <pc:sldMk cId="4167417501" sldId="397"/>
            <ac:grpSpMk id="3" creationId="{B0931972-1008-1C5B-CBCD-4FE82B43CF73}"/>
          </ac:grpSpMkLst>
        </pc:grpChg>
        <pc:grpChg chg="add mod">
          <ac:chgData name="後藤暁子" userId="ef0f7be6-6869-4182-84e5-4c7658197d31" providerId="ADAL" clId="{29CD09D1-AEC2-4A5F-8202-C5AB6A89739E}" dt="2022-09-15T09:23:28.723" v="34" actId="1076"/>
          <ac:grpSpMkLst>
            <pc:docMk/>
            <pc:sldMk cId="4167417501" sldId="397"/>
            <ac:grpSpMk id="12" creationId="{89232ECB-9418-FD1B-9B40-CD3835597D60}"/>
          </ac:grpSpMkLst>
        </pc:grpChg>
        <pc:grpChg chg="add mod">
          <ac:chgData name="後藤暁子" userId="ef0f7be6-6869-4182-84e5-4c7658197d31" providerId="ADAL" clId="{29CD09D1-AEC2-4A5F-8202-C5AB6A89739E}" dt="2022-09-15T09:24:15.763" v="42" actId="1076"/>
          <ac:grpSpMkLst>
            <pc:docMk/>
            <pc:sldMk cId="4167417501" sldId="397"/>
            <ac:grpSpMk id="15" creationId="{1C72E906-B0A0-EB86-BE55-DAC2F11E1B15}"/>
          </ac:grpSpMkLst>
        </pc:grpChg>
        <pc:picChg chg="del mod">
          <ac:chgData name="後藤暁子" userId="ef0f7be6-6869-4182-84e5-4c7658197d31" providerId="ADAL" clId="{29CD09D1-AEC2-4A5F-8202-C5AB6A89739E}" dt="2022-09-15T09:21:25.788" v="21" actId="478"/>
          <ac:picMkLst>
            <pc:docMk/>
            <pc:sldMk cId="4167417501" sldId="397"/>
            <ac:picMk id="10" creationId="{74A1FEC7-7CA9-4BA3-091F-E92E6A53E7D3}"/>
          </ac:picMkLst>
        </pc:picChg>
      </pc:sldChg>
      <pc:sldChg chg="addSp modSp mod">
        <pc:chgData name="後藤暁子" userId="ef0f7be6-6869-4182-84e5-4c7658197d31" providerId="ADAL" clId="{29CD09D1-AEC2-4A5F-8202-C5AB6A89739E}" dt="2022-09-15T09:19:21.837" v="7" actId="1076"/>
        <pc:sldMkLst>
          <pc:docMk/>
          <pc:sldMk cId="2491423467" sldId="398"/>
        </pc:sldMkLst>
        <pc:spChg chg="add mod ord">
          <ac:chgData name="後藤暁子" userId="ef0f7be6-6869-4182-84e5-4c7658197d31" providerId="ADAL" clId="{29CD09D1-AEC2-4A5F-8202-C5AB6A89739E}" dt="2022-09-15T09:19:21.837" v="7" actId="1076"/>
          <ac:spMkLst>
            <pc:docMk/>
            <pc:sldMk cId="2491423467" sldId="398"/>
            <ac:spMk id="2" creationId="{EFE49FE3-0753-D823-3479-F4D5DD4B378C}"/>
          </ac:spMkLst>
        </pc:spChg>
        <pc:picChg chg="mod">
          <ac:chgData name="後藤暁子" userId="ef0f7be6-6869-4182-84e5-4c7658197d31" providerId="ADAL" clId="{29CD09D1-AEC2-4A5F-8202-C5AB6A89739E}" dt="2022-09-15T09:19:07.681" v="5" actId="1076"/>
          <ac:picMkLst>
            <pc:docMk/>
            <pc:sldMk cId="2491423467" sldId="398"/>
            <ac:picMk id="3" creationId="{C0650542-3E38-6FDA-0118-AD3BC634B5E9}"/>
          </ac:picMkLst>
        </pc:picChg>
      </pc:sldChg>
    </pc:docChg>
  </pc:docChgLst>
  <pc:docChgLst>
    <pc:chgData name="荒木 光太郎" userId="a67823e1-caff-4312-a6f4-f5bedcc84a85" providerId="ADAL" clId="{4407A2C3-0D8D-4A40-91D0-5E78BA6BAB58}"/>
    <pc:docChg chg="undo custSel addSld delSld modSld sldOrd">
      <pc:chgData name="荒木 光太郎" userId="a67823e1-caff-4312-a6f4-f5bedcc84a85" providerId="ADAL" clId="{4407A2C3-0D8D-4A40-91D0-5E78BA6BAB58}" dt="2022-09-14T08:55:48.648" v="2720" actId="47"/>
      <pc:docMkLst>
        <pc:docMk/>
      </pc:docMkLst>
      <pc:sldChg chg="modSp mod modAnim">
        <pc:chgData name="荒木 光太郎" userId="a67823e1-caff-4312-a6f4-f5bedcc84a85" providerId="ADAL" clId="{4407A2C3-0D8D-4A40-91D0-5E78BA6BAB58}" dt="2022-09-14T02:26:28.754" v="709" actId="20577"/>
        <pc:sldMkLst>
          <pc:docMk/>
          <pc:sldMk cId="0" sldId="276"/>
        </pc:sldMkLst>
        <pc:spChg chg="mod">
          <ac:chgData name="荒木 光太郎" userId="a67823e1-caff-4312-a6f4-f5bedcc84a85" providerId="ADAL" clId="{4407A2C3-0D8D-4A40-91D0-5E78BA6BAB58}" dt="2022-09-14T02:26:28.754" v="709" actId="20577"/>
          <ac:spMkLst>
            <pc:docMk/>
            <pc:sldMk cId="0" sldId="276"/>
            <ac:spMk id="58" creationId="{00000000-0000-0000-0000-000000000000}"/>
          </ac:spMkLst>
        </pc:spChg>
        <pc:graphicFrameChg chg="mod">
          <ac:chgData name="荒木 光太郎" userId="a67823e1-caff-4312-a6f4-f5bedcc84a85" providerId="ADAL" clId="{4407A2C3-0D8D-4A40-91D0-5E78BA6BAB58}" dt="2022-09-14T01:23:21.335" v="0" actId="1076"/>
          <ac:graphicFrameMkLst>
            <pc:docMk/>
            <pc:sldMk cId="0" sldId="276"/>
            <ac:graphicFrameMk id="23" creationId="{00000000-0000-0000-0000-000000000000}"/>
          </ac:graphicFrameMkLst>
        </pc:graphicFrameChg>
      </pc:sldChg>
      <pc:sldChg chg="addSp delSp modSp mod">
        <pc:chgData name="荒木 光太郎" userId="a67823e1-caff-4312-a6f4-f5bedcc84a85" providerId="ADAL" clId="{4407A2C3-0D8D-4A40-91D0-5E78BA6BAB58}" dt="2022-09-14T02:27:54.087" v="738" actId="207"/>
        <pc:sldMkLst>
          <pc:docMk/>
          <pc:sldMk cId="1257756107" sldId="355"/>
        </pc:sldMkLst>
        <pc:spChg chg="mod">
          <ac:chgData name="荒木 光太郎" userId="a67823e1-caff-4312-a6f4-f5bedcc84a85" providerId="ADAL" clId="{4407A2C3-0D8D-4A40-91D0-5E78BA6BAB58}" dt="2022-09-14T02:19:27.859" v="268" actId="20577"/>
          <ac:spMkLst>
            <pc:docMk/>
            <pc:sldMk cId="1257756107" sldId="355"/>
            <ac:spMk id="2" creationId="{00000000-0000-0000-0000-000000000000}"/>
          </ac:spMkLst>
        </pc:spChg>
        <pc:spChg chg="add mod">
          <ac:chgData name="荒木 光太郎" userId="a67823e1-caff-4312-a6f4-f5bedcc84a85" providerId="ADAL" clId="{4407A2C3-0D8D-4A40-91D0-5E78BA6BAB58}" dt="2022-09-14T02:27:30.497" v="737" actId="20577"/>
          <ac:spMkLst>
            <pc:docMk/>
            <pc:sldMk cId="1257756107" sldId="355"/>
            <ac:spMk id="8" creationId="{483125F4-7278-4746-FB74-3FFBA803FD4E}"/>
          </ac:spMkLst>
        </pc:spChg>
        <pc:spChg chg="mod">
          <ac:chgData name="荒木 光太郎" userId="a67823e1-caff-4312-a6f4-f5bedcc84a85" providerId="ADAL" clId="{4407A2C3-0D8D-4A40-91D0-5E78BA6BAB58}" dt="2022-09-14T02:20:21.103" v="326" actId="1076"/>
          <ac:spMkLst>
            <pc:docMk/>
            <pc:sldMk cId="1257756107" sldId="355"/>
            <ac:spMk id="56" creationId="{00000000-0000-0000-0000-000000000000}"/>
          </ac:spMkLst>
        </pc:spChg>
        <pc:spChg chg="mod">
          <ac:chgData name="荒木 光太郎" userId="a67823e1-caff-4312-a6f4-f5bedcc84a85" providerId="ADAL" clId="{4407A2C3-0D8D-4A40-91D0-5E78BA6BAB58}" dt="2022-09-14T02:18:07.402" v="15" actId="20577"/>
          <ac:spMkLst>
            <pc:docMk/>
            <pc:sldMk cId="1257756107" sldId="355"/>
            <ac:spMk id="62" creationId="{00000000-0000-0000-0000-000000000000}"/>
          </ac:spMkLst>
        </pc:spChg>
        <pc:spChg chg="mod">
          <ac:chgData name="荒木 光太郎" userId="a67823e1-caff-4312-a6f4-f5bedcc84a85" providerId="ADAL" clId="{4407A2C3-0D8D-4A40-91D0-5E78BA6BAB58}" dt="2022-09-14T02:21:20.196" v="496" actId="20577"/>
          <ac:spMkLst>
            <pc:docMk/>
            <pc:sldMk cId="1257756107" sldId="355"/>
            <ac:spMk id="71" creationId="{00000000-0000-0000-0000-000000000000}"/>
          </ac:spMkLst>
        </pc:spChg>
        <pc:spChg chg="mod">
          <ac:chgData name="荒木 光太郎" userId="a67823e1-caff-4312-a6f4-f5bedcc84a85" providerId="ADAL" clId="{4407A2C3-0D8D-4A40-91D0-5E78BA6BAB58}" dt="2022-09-14T02:27:54.087" v="738" actId="207"/>
          <ac:spMkLst>
            <pc:docMk/>
            <pc:sldMk cId="1257756107" sldId="355"/>
            <ac:spMk id="78" creationId="{00000000-0000-0000-0000-000000000000}"/>
          </ac:spMkLst>
        </pc:spChg>
        <pc:spChg chg="del mod">
          <ac:chgData name="荒木 光太郎" userId="a67823e1-caff-4312-a6f4-f5bedcc84a85" providerId="ADAL" clId="{4407A2C3-0D8D-4A40-91D0-5E78BA6BAB58}" dt="2022-09-14T02:22:27.086" v="695"/>
          <ac:spMkLst>
            <pc:docMk/>
            <pc:sldMk cId="1257756107" sldId="355"/>
            <ac:spMk id="79" creationId="{00000000-0000-0000-0000-000000000000}"/>
          </ac:spMkLst>
        </pc:spChg>
      </pc:sldChg>
      <pc:sldChg chg="modSp mod">
        <pc:chgData name="荒木 光太郎" userId="a67823e1-caff-4312-a6f4-f5bedcc84a85" providerId="ADAL" clId="{4407A2C3-0D8D-4A40-91D0-5E78BA6BAB58}" dt="2022-09-14T08:27:22.623" v="2712" actId="948"/>
        <pc:sldMkLst>
          <pc:docMk/>
          <pc:sldMk cId="0" sldId="366"/>
        </pc:sldMkLst>
        <pc:spChg chg="mod">
          <ac:chgData name="荒木 光太郎" userId="a67823e1-caff-4312-a6f4-f5bedcc84a85" providerId="ADAL" clId="{4407A2C3-0D8D-4A40-91D0-5E78BA6BAB58}" dt="2022-09-14T08:27:22.623" v="2712" actId="948"/>
          <ac:spMkLst>
            <pc:docMk/>
            <pc:sldMk cId="0" sldId="366"/>
            <ac:spMk id="6" creationId="{00000000-0000-0000-0000-000000000000}"/>
          </ac:spMkLst>
        </pc:spChg>
      </pc:sldChg>
      <pc:sldChg chg="del">
        <pc:chgData name="荒木 光太郎" userId="a67823e1-caff-4312-a6f4-f5bedcc84a85" providerId="ADAL" clId="{4407A2C3-0D8D-4A40-91D0-5E78BA6BAB58}" dt="2022-09-14T05:22:12.717" v="2675" actId="47"/>
        <pc:sldMkLst>
          <pc:docMk/>
          <pc:sldMk cId="0" sldId="368"/>
        </pc:sldMkLst>
      </pc:sldChg>
      <pc:sldChg chg="del">
        <pc:chgData name="荒木 光太郎" userId="a67823e1-caff-4312-a6f4-f5bedcc84a85" providerId="ADAL" clId="{4407A2C3-0D8D-4A40-91D0-5E78BA6BAB58}" dt="2022-09-14T08:55:47.160" v="2719" actId="47"/>
        <pc:sldMkLst>
          <pc:docMk/>
          <pc:sldMk cId="2027629860" sldId="374"/>
        </pc:sldMkLst>
      </pc:sldChg>
      <pc:sldChg chg="modSp mod">
        <pc:chgData name="荒木 光太郎" userId="a67823e1-caff-4312-a6f4-f5bedcc84a85" providerId="ADAL" clId="{4407A2C3-0D8D-4A40-91D0-5E78BA6BAB58}" dt="2022-09-14T07:08:21.730" v="2681" actId="20577"/>
        <pc:sldMkLst>
          <pc:docMk/>
          <pc:sldMk cId="4155082819" sldId="375"/>
        </pc:sldMkLst>
        <pc:spChg chg="mod">
          <ac:chgData name="荒木 光太郎" userId="a67823e1-caff-4312-a6f4-f5bedcc84a85" providerId="ADAL" clId="{4407A2C3-0D8D-4A40-91D0-5E78BA6BAB58}" dt="2022-09-14T07:08:21.730" v="2681" actId="20577"/>
          <ac:spMkLst>
            <pc:docMk/>
            <pc:sldMk cId="4155082819" sldId="375"/>
            <ac:spMk id="22" creationId="{FC0DE9C0-C95B-4FCF-A64C-4EE0276C5A26}"/>
          </ac:spMkLst>
        </pc:spChg>
      </pc:sldChg>
      <pc:sldChg chg="del">
        <pc:chgData name="荒木 光太郎" userId="a67823e1-caff-4312-a6f4-f5bedcc84a85" providerId="ADAL" clId="{4407A2C3-0D8D-4A40-91D0-5E78BA6BAB58}" dt="2022-09-14T08:55:41.721" v="2717" actId="47"/>
        <pc:sldMkLst>
          <pc:docMk/>
          <pc:sldMk cId="3425775035" sldId="379"/>
        </pc:sldMkLst>
      </pc:sldChg>
      <pc:sldChg chg="del">
        <pc:chgData name="荒木 光太郎" userId="a67823e1-caff-4312-a6f4-f5bedcc84a85" providerId="ADAL" clId="{4407A2C3-0D8D-4A40-91D0-5E78BA6BAB58}" dt="2022-09-14T08:55:42.789" v="2718" actId="47"/>
        <pc:sldMkLst>
          <pc:docMk/>
          <pc:sldMk cId="3516333130" sldId="380"/>
        </pc:sldMkLst>
      </pc:sldChg>
      <pc:sldChg chg="del">
        <pc:chgData name="荒木 光太郎" userId="a67823e1-caff-4312-a6f4-f5bedcc84a85" providerId="ADAL" clId="{4407A2C3-0D8D-4A40-91D0-5E78BA6BAB58}" dt="2022-09-14T08:55:48.648" v="2720" actId="47"/>
        <pc:sldMkLst>
          <pc:docMk/>
          <pc:sldMk cId="2341967266" sldId="381"/>
        </pc:sldMkLst>
      </pc:sldChg>
      <pc:sldChg chg="addSp delSp modSp add mod ord">
        <pc:chgData name="荒木 光太郎" userId="a67823e1-caff-4312-a6f4-f5bedcc84a85" providerId="ADAL" clId="{4407A2C3-0D8D-4A40-91D0-5E78BA6BAB58}" dt="2022-09-14T05:21:58.978" v="2674" actId="20577"/>
        <pc:sldMkLst>
          <pc:docMk/>
          <pc:sldMk cId="1752620554" sldId="392"/>
        </pc:sldMkLst>
        <pc:spChg chg="add del">
          <ac:chgData name="荒木 光太郎" userId="a67823e1-caff-4312-a6f4-f5bedcc84a85" providerId="ADAL" clId="{4407A2C3-0D8D-4A40-91D0-5E78BA6BAB58}" dt="2022-09-14T02:31:47.647" v="744" actId="22"/>
          <ac:spMkLst>
            <pc:docMk/>
            <pc:sldMk cId="1752620554" sldId="392"/>
            <ac:spMk id="3" creationId="{CF4BEC0A-1874-1874-CBC2-5D26BD7A61CD}"/>
          </ac:spMkLst>
        </pc:spChg>
        <pc:spChg chg="add del">
          <ac:chgData name="荒木 光太郎" userId="a67823e1-caff-4312-a6f4-f5bedcc84a85" providerId="ADAL" clId="{4407A2C3-0D8D-4A40-91D0-5E78BA6BAB58}" dt="2022-09-14T02:31:51.541" v="746" actId="22"/>
          <ac:spMkLst>
            <pc:docMk/>
            <pc:sldMk cId="1752620554" sldId="392"/>
            <ac:spMk id="7" creationId="{B92A293A-3DAB-957A-9D08-63FA52F80362}"/>
          </ac:spMkLst>
        </pc:spChg>
        <pc:spChg chg="del">
          <ac:chgData name="荒木 光太郎" userId="a67823e1-caff-4312-a6f4-f5bedcc84a85" providerId="ADAL" clId="{4407A2C3-0D8D-4A40-91D0-5E78BA6BAB58}" dt="2022-09-14T02:30:08.242" v="742" actId="478"/>
          <ac:spMkLst>
            <pc:docMk/>
            <pc:sldMk cId="1752620554" sldId="392"/>
            <ac:spMk id="22" creationId="{94985D3E-EBA2-7E2B-F1C0-6E84D59D6171}"/>
          </ac:spMkLst>
        </pc:spChg>
        <pc:spChg chg="mod">
          <ac:chgData name="荒木 光太郎" userId="a67823e1-caff-4312-a6f4-f5bedcc84a85" providerId="ADAL" clId="{4407A2C3-0D8D-4A40-91D0-5E78BA6BAB58}" dt="2022-09-14T05:21:58.978" v="2674" actId="20577"/>
          <ac:spMkLst>
            <pc:docMk/>
            <pc:sldMk cId="1752620554" sldId="392"/>
            <ac:spMk id="24" creationId="{C522D3D0-591B-6BF3-848F-550B260CA9CB}"/>
          </ac:spMkLst>
        </pc:spChg>
        <pc:grpChg chg="del">
          <ac:chgData name="荒木 光太郎" userId="a67823e1-caff-4312-a6f4-f5bedcc84a85" providerId="ADAL" clId="{4407A2C3-0D8D-4A40-91D0-5E78BA6BAB58}" dt="2022-09-14T05:12:57.924" v="2203" actId="478"/>
          <ac:grpSpMkLst>
            <pc:docMk/>
            <pc:sldMk cId="1752620554" sldId="392"/>
            <ac:grpSpMk id="12" creationId="{85CE4D34-1211-B838-636C-9D212FABCC94}"/>
          </ac:grpSpMkLst>
        </pc:grpChg>
        <pc:picChg chg="add mod">
          <ac:chgData name="荒木 光太郎" userId="a67823e1-caff-4312-a6f4-f5bedcc84a85" providerId="ADAL" clId="{4407A2C3-0D8D-4A40-91D0-5E78BA6BAB58}" dt="2022-09-14T05:15:31.998" v="2214" actId="1076"/>
          <ac:picMkLst>
            <pc:docMk/>
            <pc:sldMk cId="1752620554" sldId="392"/>
            <ac:picMk id="15" creationId="{FDE55376-C75D-A679-679D-345667C11D57}"/>
          </ac:picMkLst>
        </pc:picChg>
      </pc:sldChg>
      <pc:sldChg chg="add del">
        <pc:chgData name="荒木 光太郎" userId="a67823e1-caff-4312-a6f4-f5bedcc84a85" providerId="ADAL" clId="{4407A2C3-0D8D-4A40-91D0-5E78BA6BAB58}" dt="2022-09-14T08:54:10.016" v="2714"/>
        <pc:sldMkLst>
          <pc:docMk/>
          <pc:sldMk cId="225281208" sldId="396"/>
        </pc:sldMkLst>
      </pc:sldChg>
      <pc:sldChg chg="modSp mod">
        <pc:chgData name="荒木 光太郎" userId="a67823e1-caff-4312-a6f4-f5bedcc84a85" providerId="ADAL" clId="{4407A2C3-0D8D-4A40-91D0-5E78BA6BAB58}" dt="2022-09-14T07:13:55.642" v="2703" actId="20577"/>
        <pc:sldMkLst>
          <pc:docMk/>
          <pc:sldMk cId="4167417501" sldId="397"/>
        </pc:sldMkLst>
        <pc:spChg chg="mod">
          <ac:chgData name="荒木 光太郎" userId="a67823e1-caff-4312-a6f4-f5bedcc84a85" providerId="ADAL" clId="{4407A2C3-0D8D-4A40-91D0-5E78BA6BAB58}" dt="2022-09-14T07:13:55.642" v="2703" actId="20577"/>
          <ac:spMkLst>
            <pc:docMk/>
            <pc:sldMk cId="4167417501" sldId="397"/>
            <ac:spMk id="2" creationId="{28BD63F1-E7F5-2825-C28F-00FC3EA0ED1F}"/>
          </ac:spMkLst>
        </pc:spChg>
      </pc:sldChg>
      <pc:sldChg chg="addSp delSp modSp add mod">
        <pc:chgData name="荒木 光太郎" userId="a67823e1-caff-4312-a6f4-f5bedcc84a85" providerId="ADAL" clId="{4407A2C3-0D8D-4A40-91D0-5E78BA6BAB58}" dt="2022-09-14T05:09:34.656" v="2160" actId="20577"/>
        <pc:sldMkLst>
          <pc:docMk/>
          <pc:sldMk cId="2491423467" sldId="398"/>
        </pc:sldMkLst>
        <pc:spChg chg="mod">
          <ac:chgData name="荒木 光太郎" userId="a67823e1-caff-4312-a6f4-f5bedcc84a85" providerId="ADAL" clId="{4407A2C3-0D8D-4A40-91D0-5E78BA6BAB58}" dt="2022-09-14T02:50:48.892" v="1526" actId="1076"/>
          <ac:spMkLst>
            <pc:docMk/>
            <pc:sldMk cId="2491423467" sldId="398"/>
            <ac:spMk id="23" creationId="{595F72D5-EFFE-7AEA-6192-05B61D55F351}"/>
          </ac:spMkLst>
        </pc:spChg>
        <pc:spChg chg="mod">
          <ac:chgData name="荒木 光太郎" userId="a67823e1-caff-4312-a6f4-f5bedcc84a85" providerId="ADAL" clId="{4407A2C3-0D8D-4A40-91D0-5E78BA6BAB58}" dt="2022-09-14T05:09:34.656" v="2160" actId="20577"/>
          <ac:spMkLst>
            <pc:docMk/>
            <pc:sldMk cId="2491423467" sldId="398"/>
            <ac:spMk id="24" creationId="{C522D3D0-591B-6BF3-848F-550B260CA9CB}"/>
          </ac:spMkLst>
        </pc:spChg>
        <pc:grpChg chg="mod">
          <ac:chgData name="荒木 光太郎" userId="a67823e1-caff-4312-a6f4-f5bedcc84a85" providerId="ADAL" clId="{4407A2C3-0D8D-4A40-91D0-5E78BA6BAB58}" dt="2022-09-14T02:50:44.096" v="1525" actId="1076"/>
          <ac:grpSpMkLst>
            <pc:docMk/>
            <pc:sldMk cId="2491423467" sldId="398"/>
            <ac:grpSpMk id="8" creationId="{D1E04B35-781C-4889-72E2-DC2FFF7A8070}"/>
          </ac:grpSpMkLst>
        </pc:grpChg>
        <pc:grpChg chg="add del mod">
          <ac:chgData name="荒木 光太郎" userId="a67823e1-caff-4312-a6f4-f5bedcc84a85" providerId="ADAL" clId="{4407A2C3-0D8D-4A40-91D0-5E78BA6BAB58}" dt="2022-09-14T02:51:03.463" v="1527" actId="478"/>
          <ac:grpSpMkLst>
            <pc:docMk/>
            <pc:sldMk cId="2491423467" sldId="398"/>
            <ac:grpSpMk id="12" creationId="{85CE4D34-1211-B838-636C-9D212FABCC94}"/>
          </ac:grpSpMkLst>
        </pc:grpChg>
        <pc:picChg chg="add del mod">
          <ac:chgData name="荒木 光太郎" userId="a67823e1-caff-4312-a6f4-f5bedcc84a85" providerId="ADAL" clId="{4407A2C3-0D8D-4A40-91D0-5E78BA6BAB58}" dt="2022-09-14T02:55:56.428" v="1686" actId="1076"/>
          <ac:picMkLst>
            <pc:docMk/>
            <pc:sldMk cId="2491423467" sldId="398"/>
            <ac:picMk id="3" creationId="{C0650542-3E38-6FDA-0118-AD3BC634B5E9}"/>
          </ac:picMkLst>
        </pc:picChg>
        <pc:picChg chg="mod">
          <ac:chgData name="荒木 光太郎" userId="a67823e1-caff-4312-a6f4-f5bedcc84a85" providerId="ADAL" clId="{4407A2C3-0D8D-4A40-91D0-5E78BA6BAB58}" dt="2022-09-14T02:35:30.085" v="758" actId="1076"/>
          <ac:picMkLst>
            <pc:docMk/>
            <pc:sldMk cId="2491423467" sldId="398"/>
            <ac:picMk id="17" creationId="{1B19A35E-C622-7EBE-E2F4-580EE8319094}"/>
          </ac:picMkLst>
        </pc:picChg>
      </pc:sldChg>
      <pc:sldChg chg="add del">
        <pc:chgData name="荒木 光太郎" userId="a67823e1-caff-4312-a6f4-f5bedcc84a85" providerId="ADAL" clId="{4407A2C3-0D8D-4A40-91D0-5E78BA6BAB58}" dt="2022-09-14T08:54:55.205" v="2716" actId="47"/>
        <pc:sldMkLst>
          <pc:docMk/>
          <pc:sldMk cId="2454467917" sldId="399"/>
        </pc:sldMkLst>
      </pc:sldChg>
    </pc:docChg>
  </pc:docChgLst>
  <pc:docChgLst>
    <pc:chgData name="後藤暁子" userId="S::akiko.goto@onlineconsultant.jp::ef0f7be6-6869-4182-84e5-4c7658197d31" providerId="AD" clId="Web-{CF669271-D5F2-4F92-B020-06CDBE1452CF}"/>
    <pc:docChg chg="modSld">
      <pc:chgData name="後藤暁子" userId="S::akiko.goto@onlineconsultant.jp::ef0f7be6-6869-4182-84e5-4c7658197d31" providerId="AD" clId="Web-{CF669271-D5F2-4F92-B020-06CDBE1452CF}" dt="2022-09-14T06:23:47.975" v="1" actId="14100"/>
      <pc:docMkLst>
        <pc:docMk/>
      </pc:docMkLst>
      <pc:sldChg chg="modSp">
        <pc:chgData name="後藤暁子" userId="S::akiko.goto@onlineconsultant.jp::ef0f7be6-6869-4182-84e5-4c7658197d31" providerId="AD" clId="Web-{CF669271-D5F2-4F92-B020-06CDBE1452CF}" dt="2022-09-14T06:23:47.975" v="1" actId="14100"/>
        <pc:sldMkLst>
          <pc:docMk/>
          <pc:sldMk cId="2491423467" sldId="398"/>
        </pc:sldMkLst>
        <pc:picChg chg="mod">
          <ac:chgData name="後藤暁子" userId="S::akiko.goto@onlineconsultant.jp::ef0f7be6-6869-4182-84e5-4c7658197d31" providerId="AD" clId="Web-{CF669271-D5F2-4F92-B020-06CDBE1452CF}" dt="2022-09-14T06:23:47.975" v="1" actId="14100"/>
          <ac:picMkLst>
            <pc:docMk/>
            <pc:sldMk cId="2491423467" sldId="398"/>
            <ac:picMk id="3" creationId="{C0650542-3E38-6FDA-0118-AD3BC634B5E9}"/>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3">
                  <a:shade val="76000"/>
                </a:schemeClr>
              </a:solidFill>
              <a:ln>
                <a:noFill/>
              </a:ln>
              <a:effectLst/>
            </c:spPr>
            <c:extLst>
              <c:ext xmlns:c16="http://schemas.microsoft.com/office/drawing/2014/chart" uri="{C3380CC4-5D6E-409C-BE32-E72D297353CC}">
                <c16:uniqueId val="{00000001-35D0-4A3D-8307-D7135DE58F57}"/>
              </c:ext>
            </c:extLst>
          </c:dPt>
          <c:dPt>
            <c:idx val="1"/>
            <c:bubble3D val="0"/>
            <c:spPr>
              <a:solidFill>
                <a:schemeClr val="accent3">
                  <a:tint val="77000"/>
                </a:schemeClr>
              </a:solidFill>
              <a:ln>
                <a:noFill/>
              </a:ln>
              <a:effectLst/>
            </c:spPr>
            <c:extLst>
              <c:ext xmlns:c16="http://schemas.microsoft.com/office/drawing/2014/chart" uri="{C3380CC4-5D6E-409C-BE32-E72D297353CC}">
                <c16:uniqueId val="{00000003-35D0-4A3D-8307-D7135DE58F57}"/>
              </c:ext>
            </c:extLst>
          </c:dPt>
          <c:cat>
            <c:numRef>
              <c:f>Sheet1!$A$2:$A$3</c:f>
              <c:numCache>
                <c:formatCode>General</c:formatCode>
                <c:ptCount val="2"/>
              </c:numCache>
            </c:numRef>
          </c:cat>
          <c:val>
            <c:numRef>
              <c:f>Sheet1!$B$2:$B$3</c:f>
              <c:numCache>
                <c:formatCode>General</c:formatCode>
                <c:ptCount val="2"/>
                <c:pt idx="0">
                  <c:v>96</c:v>
                </c:pt>
                <c:pt idx="1">
                  <c:v>4</c:v>
                </c:pt>
              </c:numCache>
            </c:numRef>
          </c:val>
          <c:extLst>
            <c:ext xmlns:c16="http://schemas.microsoft.com/office/drawing/2014/chart" uri="{C3380CC4-5D6E-409C-BE32-E72D297353CC}">
              <c16:uniqueId val="{00000004-35D0-4A3D-8307-D7135DE58F57}"/>
            </c:ext>
          </c:extLst>
        </c:ser>
        <c:dLbls>
          <c:showLegendKey val="0"/>
          <c:showVal val="0"/>
          <c:showCatName val="0"/>
          <c:showSerName val="0"/>
          <c:showPercent val="0"/>
          <c:showBubbleSize val="0"/>
          <c:showLeaderLines val="1"/>
        </c:dLbls>
        <c:firstSliceAng val="0"/>
        <c:holeSize val="80"/>
      </c:doughnutChart>
      <c:spPr>
        <a:noFill/>
        <a:ln>
          <a:noFill/>
        </a:ln>
        <a:effectLst/>
      </c:spPr>
    </c:plotArea>
    <c:plotVisOnly val="1"/>
    <c:dispBlanksAs val="zero"/>
    <c:showDLblsOverMax val="0"/>
  </c:chart>
  <c:spPr>
    <a:noFill/>
    <a:ln w="9525" cap="flat" cmpd="sng" algn="ctr">
      <a:noFill/>
      <a:prstDash val="solid"/>
    </a:ln>
    <a:effectLst/>
  </c:spPr>
  <c:txPr>
    <a:bodyPr/>
    <a:lstStyle/>
    <a:p>
      <a:pPr>
        <a:defRPr sz="1800">
          <a:solidFill>
            <a:schemeClr val="tx1"/>
          </a:solidFill>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0.31685</cdr:x>
      <cdr:y>0.37437</cdr:y>
    </cdr:from>
    <cdr:to>
      <cdr:x>0.68315</cdr:x>
      <cdr:y>0.62563</cdr:y>
    </cdr:to>
    <cdr:sp macro="" textlink="">
      <cdr:nvSpPr>
        <cdr:cNvPr id="2" name="Rectangle 58"/>
        <cdr:cNvSpPr/>
      </cdr:nvSpPr>
      <cdr:spPr>
        <a:xfrm xmlns:a="http://schemas.openxmlformats.org/drawingml/2006/main">
          <a:off x="951041" y="871262"/>
          <a:ext cx="1099468" cy="584782"/>
        </a:xfrm>
        <a:prstGeom xmlns:a="http://schemas.openxmlformats.org/drawingml/2006/main" prst="rect">
          <a:avLst/>
        </a:prstGeom>
        <a:noFill xmlns:a="http://schemas.openxmlformats.org/drawingml/2006/main"/>
      </cdr:spPr>
      <cdr:txBody>
        <a:bodyPr xmlns:a="http://schemas.openxmlformats.org/drawingml/2006/main" wrap="square" anchor="ctr">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en-US" altLang="ja-JP" sz="3200" dirty="0">
              <a:solidFill>
                <a:schemeClr val="tx1">
                  <a:lumMod val="50000"/>
                  <a:lumOff val="50000"/>
                </a:schemeClr>
              </a:solidFill>
              <a:latin typeface="A-OTF 新ゴ Pr5 M"/>
            </a:rPr>
            <a:t>96</a:t>
          </a:r>
          <a:r>
            <a:rPr lang="ms-MY" sz="3200" dirty="0">
              <a:solidFill>
                <a:schemeClr val="tx1">
                  <a:lumMod val="50000"/>
                  <a:lumOff val="50000"/>
                </a:schemeClr>
              </a:solidFill>
              <a:latin typeface="A-OTF 新ゴ Pr5 M"/>
            </a:rPr>
            <a:t>%</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ヘッダー プレースホルダー 5">
            <a:extLst>
              <a:ext uri="{FF2B5EF4-FFF2-40B4-BE49-F238E27FC236}">
                <a16:creationId xmlns:a16="http://schemas.microsoft.com/office/drawing/2014/main" id="{54CD71DF-C9B9-4391-B6EC-59415045C35C}"/>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kumimoji="1" lang="ja-JP" altLang="en-US"/>
          </a:p>
        </p:txBody>
      </p:sp>
      <p:sp>
        <p:nvSpPr>
          <p:cNvPr id="7" name="スライド番号プレースホルダー 6">
            <a:extLst>
              <a:ext uri="{FF2B5EF4-FFF2-40B4-BE49-F238E27FC236}">
                <a16:creationId xmlns:a16="http://schemas.microsoft.com/office/drawing/2014/main" id="{2D8F8C81-B451-4CDD-83E4-7A1F8EE47A08}"/>
              </a:ext>
            </a:extLst>
          </p:cNvPr>
          <p:cNvSpPr>
            <a:spLocks noGrp="1"/>
          </p:cNvSpPr>
          <p:nvPr>
            <p:ph type="sldNum" sz="quarter" idx="3"/>
          </p:nvPr>
        </p:nvSpPr>
        <p:spPr>
          <a:xfrm>
            <a:off x="3849688" y="9431338"/>
            <a:ext cx="2946400" cy="498475"/>
          </a:xfrm>
          <a:prstGeom prst="rect">
            <a:avLst/>
          </a:prstGeom>
        </p:spPr>
        <p:txBody>
          <a:bodyPr vert="horz" lIns="91440" tIns="45720" rIns="91440" bIns="45720" rtlCol="0" anchor="b"/>
          <a:lstStyle>
            <a:lvl1pPr algn="r">
              <a:defRPr sz="1200"/>
            </a:lvl1pPr>
          </a:lstStyle>
          <a:p>
            <a:fld id="{259BDB34-89A0-4523-B885-CEF5327C2DF5}" type="slidenum">
              <a:rPr kumimoji="1" lang="ja-JP" altLang="en-US" smtClean="0"/>
              <a:t>‹#›</a:t>
            </a:fld>
            <a:endParaRPr kumimoji="1" lang="ja-JP" altLang="en-US"/>
          </a:p>
        </p:txBody>
      </p:sp>
    </p:spTree>
    <p:extLst>
      <p:ext uri="{BB962C8B-B14F-4D97-AF65-F5344CB8AC3E}">
        <p14:creationId xmlns:p14="http://schemas.microsoft.com/office/powerpoint/2010/main" val="198840515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a:extLst>
              <a:ext uri="{FF2B5EF4-FFF2-40B4-BE49-F238E27FC236}">
                <a16:creationId xmlns:a16="http://schemas.microsoft.com/office/drawing/2014/main" id="{5DD8A516-AEB6-49F6-9D59-459200F55CF2}"/>
              </a:ext>
            </a:extLst>
          </p:cNvPr>
          <p:cNvSpPr>
            <a:spLocks noGrp="1" noRot="1" noChangeAspect="1"/>
          </p:cNvSpPr>
          <p:nvPr>
            <p:ph type="sldImg" idx="2"/>
          </p:nvPr>
        </p:nvSpPr>
        <p:spPr>
          <a:xfrm>
            <a:off x="1165225" y="1241425"/>
            <a:ext cx="4467225" cy="3351213"/>
          </a:xfrm>
          <a:prstGeom prst="rect">
            <a:avLst/>
          </a:prstGeom>
          <a:noFill/>
          <a:ln w="12700">
            <a:solidFill>
              <a:prstClr val="black"/>
            </a:solidFill>
          </a:ln>
        </p:spPr>
        <p:txBody>
          <a:bodyPr vert="horz" lIns="91440" tIns="45720" rIns="91440" bIns="45720" rtlCol="0" anchor="ctr"/>
          <a:lstStyle/>
          <a:p>
            <a:endParaRPr lang="ja-JP" altLang="en-US"/>
          </a:p>
        </p:txBody>
      </p:sp>
      <p:sp>
        <p:nvSpPr>
          <p:cNvPr id="11" name="ノート プレースホルダー 10">
            <a:extLst>
              <a:ext uri="{FF2B5EF4-FFF2-40B4-BE49-F238E27FC236}">
                <a16:creationId xmlns:a16="http://schemas.microsoft.com/office/drawing/2014/main" id="{387A9847-73DB-4309-90F8-B1558B6B1157}"/>
              </a:ext>
            </a:extLst>
          </p:cNvPr>
          <p:cNvSpPr>
            <a:spLocks noGrp="1"/>
          </p:cNvSpPr>
          <p:nvPr>
            <p:ph type="body" sz="quarter" idx="3"/>
          </p:nvPr>
        </p:nvSpPr>
        <p:spPr>
          <a:xfrm>
            <a:off x="679450" y="4778375"/>
            <a:ext cx="5438775" cy="3910013"/>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12" name="日付プレースホルダー 11">
            <a:extLst>
              <a:ext uri="{FF2B5EF4-FFF2-40B4-BE49-F238E27FC236}">
                <a16:creationId xmlns:a16="http://schemas.microsoft.com/office/drawing/2014/main" id="{69B21158-9F3B-4EC2-850B-D26B88275AA0}"/>
              </a:ext>
            </a:extLst>
          </p:cNvPr>
          <p:cNvSpPr>
            <a:spLocks noGrp="1"/>
          </p:cNvSpPr>
          <p:nvPr>
            <p:ph type="dt" idx="1"/>
          </p:nvPr>
        </p:nvSpPr>
        <p:spPr>
          <a:xfrm>
            <a:off x="3849688" y="0"/>
            <a:ext cx="2946400" cy="498475"/>
          </a:xfrm>
          <a:prstGeom prst="rect">
            <a:avLst/>
          </a:prstGeom>
        </p:spPr>
        <p:txBody>
          <a:bodyPr vert="horz" lIns="91440" tIns="45720" rIns="91440" bIns="45720" rtlCol="0"/>
          <a:lstStyle>
            <a:lvl1pPr algn="r">
              <a:defRPr sz="1200"/>
            </a:lvl1pPr>
          </a:lstStyle>
          <a:p>
            <a:fld id="{5F9C5F00-4859-4BC8-9A12-79D1099ED97A}" type="datetimeFigureOut">
              <a:rPr kumimoji="1" lang="ja-JP" altLang="en-US" smtClean="0"/>
              <a:t>2022/9/15</a:t>
            </a:fld>
            <a:endParaRPr kumimoji="1" lang="ja-JP" altLang="en-US"/>
          </a:p>
        </p:txBody>
      </p:sp>
    </p:spTree>
    <p:extLst>
      <p:ext uri="{BB962C8B-B14F-4D97-AF65-F5344CB8AC3E}">
        <p14:creationId xmlns:p14="http://schemas.microsoft.com/office/powerpoint/2010/main" val="62450614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98481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extLst>
      <p:ext uri="{BB962C8B-B14F-4D97-AF65-F5344CB8AC3E}">
        <p14:creationId xmlns:p14="http://schemas.microsoft.com/office/powerpoint/2010/main" val="131191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extLst>
      <p:ext uri="{BB962C8B-B14F-4D97-AF65-F5344CB8AC3E}">
        <p14:creationId xmlns:p14="http://schemas.microsoft.com/office/powerpoint/2010/main" val="18268564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48831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4538"/>
            <a:ext cx="4965700" cy="3724275"/>
          </a:xfrm>
          <a:prstGeom prst="rect">
            <a:avLst/>
          </a:prstGeom>
        </p:spPr>
      </p:sp>
      <p:sp>
        <p:nvSpPr>
          <p:cNvPr id="3" name="ノート プレースホルダー 2"/>
          <p:cNvSpPr>
            <a:spLocks noGrp="1"/>
          </p:cNvSpPr>
          <p:nvPr>
            <p:ph type="body" idx="1"/>
          </p:nvPr>
        </p:nvSpPr>
        <p:spPr>
          <a:xfrm>
            <a:off x="679768" y="4716662"/>
            <a:ext cx="5438140" cy="4468416"/>
          </a:xfrm>
          <a:prstGeom prst="rect">
            <a:avLst/>
          </a:prstGeom>
        </p:spPr>
        <p:txBody>
          <a:bodyPr/>
          <a:lstStyle/>
          <a:p>
            <a:endParaRPr kumimoji="1" lang="ja-JP" altLang="en-US"/>
          </a:p>
        </p:txBody>
      </p:sp>
    </p:spTree>
    <p:extLst>
      <p:ext uri="{BB962C8B-B14F-4D97-AF65-F5344CB8AC3E}">
        <p14:creationId xmlns:p14="http://schemas.microsoft.com/office/powerpoint/2010/main" val="163151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744538"/>
            <a:ext cx="4965700" cy="3724275"/>
          </a:xfrm>
          <a:prstGeom prst="rect">
            <a:avLst/>
          </a:prstGeom>
        </p:spPr>
      </p:sp>
      <p:sp>
        <p:nvSpPr>
          <p:cNvPr id="3" name="ノート プレースホルダー 2"/>
          <p:cNvSpPr>
            <a:spLocks noGrp="1"/>
          </p:cNvSpPr>
          <p:nvPr>
            <p:ph type="body" idx="1"/>
          </p:nvPr>
        </p:nvSpPr>
        <p:spPr>
          <a:xfrm>
            <a:off x="679768" y="4716662"/>
            <a:ext cx="5438140" cy="4468416"/>
          </a:xfrm>
          <a:prstGeom prst="rect">
            <a:avLst/>
          </a:prstGeom>
        </p:spPr>
        <p:txBody>
          <a:bodyPr/>
          <a:lstStyle/>
          <a:p>
            <a:endParaRPr kumimoji="1" lang="ja-JP" altLang="en-US"/>
          </a:p>
        </p:txBody>
      </p:sp>
    </p:spTree>
    <p:extLst>
      <p:ext uri="{BB962C8B-B14F-4D97-AF65-F5344CB8AC3E}">
        <p14:creationId xmlns:p14="http://schemas.microsoft.com/office/powerpoint/2010/main" val="185793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2594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0792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15988" y="744538"/>
            <a:ext cx="4965700" cy="3724275"/>
          </a:xfrm>
          <a:prstGeom prst="rect">
            <a:avLst/>
          </a:prstGeom>
        </p:spPr>
      </p:sp>
      <p:sp>
        <p:nvSpPr>
          <p:cNvPr id="3" name="ノート プレースホルダ 2"/>
          <p:cNvSpPr>
            <a:spLocks noGrp="1"/>
          </p:cNvSpPr>
          <p:nvPr>
            <p:ph type="body" idx="1"/>
          </p:nvPr>
        </p:nvSpPr>
        <p:spPr>
          <a:xfrm>
            <a:off x="679768" y="4716662"/>
            <a:ext cx="5438140" cy="4468416"/>
          </a:xfrm>
          <a:prstGeom prst="rect">
            <a:avLst/>
          </a:prstGeom>
        </p:spPr>
        <p:txBody>
          <a:bodyPr>
            <a:normAutofit/>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2"/>
            <a:ext cx="2133600" cy="365125"/>
          </a:xfrm>
          <a:prstGeom prst="rect">
            <a:avLst/>
          </a:prstGeom>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itle 19"/>
          <p:cNvSpPr>
            <a:spLocks noGrp="1"/>
          </p:cNvSpPr>
          <p:nvPr>
            <p:ph type="title"/>
          </p:nvPr>
        </p:nvSpPr>
        <p:spPr/>
        <p:txBody>
          <a:bodyPr/>
          <a:lstStyle/>
          <a:p>
            <a:r>
              <a:rPr lang="en-US"/>
              <a:t>Click to edit Master title style</a:t>
            </a:r>
          </a:p>
        </p:txBody>
      </p:sp>
      <p:sp>
        <p:nvSpPr>
          <p:cNvPr id="4" name="フッター プレースホルダー 3"/>
          <p:cNvSpPr>
            <a:spLocks noGrp="1"/>
          </p:cNvSpPr>
          <p:nvPr>
            <p:ph type="ftr" sz="quarter" idx="11"/>
          </p:nvPr>
        </p:nvSpPr>
        <p:spPr/>
        <p:txBody>
          <a:bodyPr/>
          <a:lstStyle/>
          <a:p>
            <a:endParaRPr lang="en-US"/>
          </a:p>
        </p:txBody>
      </p:sp>
      <p:sp>
        <p:nvSpPr>
          <p:cNvPr id="5" name="スライド番号プレースホルダー 4"/>
          <p:cNvSpPr>
            <a:spLocks noGrp="1"/>
          </p:cNvSpPr>
          <p:nvPr>
            <p:ph type="sldNum" sz="quarter" idx="12"/>
          </p:nvPr>
        </p:nvSpPr>
        <p:spPr/>
        <p:txBody>
          <a:bodyPr/>
          <a:lstStyle/>
          <a:p>
            <a:endParaRPr lang="en-US"/>
          </a:p>
        </p:txBody>
      </p:sp>
      <p:sp>
        <p:nvSpPr>
          <p:cNvPr id="8" name="Pentagon 72"/>
          <p:cNvSpPr/>
          <p:nvPr userDrawn="1"/>
        </p:nvSpPr>
        <p:spPr>
          <a:xfrm>
            <a:off x="8229600" y="6424614"/>
            <a:ext cx="457200" cy="2286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2FA0127-A86A-4F76-B694-EBB82CEF345C}" type="slidenum">
              <a:rPr lang="en-US" altLang="ja-JP" sz="1000" smtClean="0"/>
              <a:pPr algn="ctr"/>
              <a:t>‹#›</a:t>
            </a:fld>
            <a:endParaRPr lang="en-US" sz="1000">
              <a:latin typeface="Source Sans Pro" pitchFamily="34" charset="0"/>
            </a:endParaRPr>
          </a:p>
        </p:txBody>
      </p:sp>
    </p:spTree>
  </p:cSld>
  <p:clrMapOvr>
    <a:masterClrMapping/>
  </p:clrMapOvr>
  <p:transition spd="med">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4"/>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2"/>
            <a:ext cx="2133600" cy="365125"/>
          </a:xfrm>
          <a:prstGeom prst="rect">
            <a:avLst/>
          </a:prstGeom>
        </p:spPr>
        <p:txBody>
          <a:bodyPr/>
          <a:lstStyle>
            <a:lvl1pPr>
              <a:defRPr sz="1000">
                <a:latin typeface="+mj-lt"/>
              </a:defRPr>
            </a:lvl1pPr>
          </a:lstStyle>
          <a:p>
            <a:endParaRPr lang="en-US"/>
          </a:p>
        </p:txBody>
      </p:sp>
      <p:sp>
        <p:nvSpPr>
          <p:cNvPr id="5" name="Footer Placeholder 4"/>
          <p:cNvSpPr>
            <a:spLocks noGrp="1"/>
          </p:cNvSpPr>
          <p:nvPr>
            <p:ph type="ftr" sz="quarter" idx="11"/>
          </p:nvPr>
        </p:nvSpPr>
        <p:spPr/>
        <p:txBody>
          <a:bodyPr/>
          <a:lstStyle>
            <a:lvl1pPr>
              <a:defRPr sz="1000">
                <a:latin typeface="+mj-lt"/>
              </a:defRPr>
            </a:lvl1pPr>
          </a:lstStyle>
          <a:p>
            <a:endParaRPr lang="en-US"/>
          </a:p>
        </p:txBody>
      </p:sp>
      <p:sp>
        <p:nvSpPr>
          <p:cNvPr id="6" name="Slide Number Placeholder 5"/>
          <p:cNvSpPr>
            <a:spLocks noGrp="1"/>
          </p:cNvSpPr>
          <p:nvPr>
            <p:ph type="sldNum" sz="quarter" idx="12"/>
          </p:nvPr>
        </p:nvSpPr>
        <p:spPr/>
        <p:txBody>
          <a:bodyPr/>
          <a:lstStyle>
            <a:lvl1pPr>
              <a:defRPr sz="1000">
                <a:latin typeface="+mj-lt"/>
              </a:defRPr>
            </a:lvl1pPr>
          </a:lstStyle>
          <a:p>
            <a:fld id="{9C04C079-7F5F-4255-A626-46765369A455}" type="slidenum">
              <a:rPr lang="en-US" smtClean="0"/>
              <a:pPr/>
              <a:t>‹#›</a:t>
            </a:fld>
            <a:endParaRPr lang="en-US"/>
          </a:p>
        </p:txBody>
      </p:sp>
    </p:spTree>
  </p:cSld>
  <p:clrMapOvr>
    <a:masterClrMapping/>
  </p:clrMapOvr>
  <p:transition spd="med">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2"/>
            <a:ext cx="21336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2"/>
            <a:ext cx="2133600" cy="365125"/>
          </a:xfrm>
          <a:prstGeom prst="rect">
            <a:avLst/>
          </a:prstGeom>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2FA0127-A86A-4F76-B694-EBB82CEF345C}" type="slidenum">
              <a:rPr lang="en-US" smtClean="0"/>
              <a:pPr/>
              <a:t>‹#›</a:t>
            </a:fld>
            <a:endParaRPr lang="en-US"/>
          </a:p>
        </p:txBody>
      </p:sp>
      <p:sp>
        <p:nvSpPr>
          <p:cNvPr id="6" name="Pentagon 72">
            <a:extLst>
              <a:ext uri="{FF2B5EF4-FFF2-40B4-BE49-F238E27FC236}">
                <a16:creationId xmlns:a16="http://schemas.microsoft.com/office/drawing/2014/main" id="{92458DD1-884D-4FF6-9A5A-1209EB22A285}"/>
              </a:ext>
            </a:extLst>
          </p:cNvPr>
          <p:cNvSpPr/>
          <p:nvPr userDrawn="1"/>
        </p:nvSpPr>
        <p:spPr>
          <a:xfrm>
            <a:off x="8229600" y="6424614"/>
            <a:ext cx="457200" cy="228600"/>
          </a:xfrm>
          <a:prstGeom prst="homePlat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fld id="{A2FA0127-A86A-4F76-B694-EBB82CEF345C}" type="slidenum">
              <a:rPr lang="en-US" altLang="ja-JP" sz="1000" smtClean="0"/>
              <a:pPr algn="ctr"/>
              <a:t>‹#›</a:t>
            </a:fld>
            <a:endParaRPr lang="en-US" sz="1000">
              <a:latin typeface="Source Sans Pro" pitchFamily="34" charset="0"/>
            </a:endParaRPr>
          </a:p>
        </p:txBody>
      </p:sp>
    </p:spTree>
  </p:cSld>
  <p:clrMapOvr>
    <a:masterClrMapping/>
  </p:clrMapOvr>
  <p:transition spd="med">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2"/>
            <a:ext cx="2133600" cy="365125"/>
          </a:xfrm>
          <a:prstGeom prst="rect">
            <a:avLst/>
          </a:prstGeom>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2"/>
            <a:ext cx="21336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2FA0127-A86A-4F76-B694-EBB82CEF345C}" type="slidenum">
              <a:rPr lang="en-US" smtClean="0"/>
              <a:pPr/>
              <a:t>‹#›</a:t>
            </a:fld>
            <a:endParaRPr lang="en-US"/>
          </a:p>
        </p:txBody>
      </p:sp>
    </p:spTree>
  </p:cSld>
  <p:clrMapOvr>
    <a:masterClrMapping/>
  </p:clrMapOvr>
  <p:transition spd="med">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FA0127-A86A-4F76-B694-EBB82CEF345C}" type="slidenum">
              <a:rPr lang="en-US" smtClean="0"/>
              <a:pPr/>
              <a:t>‹#›</a:t>
            </a:fld>
            <a:endParaRPr lang="en-US"/>
          </a:p>
        </p:txBody>
      </p:sp>
      <p:pic>
        <p:nvPicPr>
          <p:cNvPr id="8" name="図 7">
            <a:extLst>
              <a:ext uri="{FF2B5EF4-FFF2-40B4-BE49-F238E27FC236}">
                <a16:creationId xmlns:a16="http://schemas.microsoft.com/office/drawing/2014/main" id="{653838E7-D3CD-4852-9A24-44564C48991B}"/>
              </a:ext>
            </a:extLst>
          </p:cNvPr>
          <p:cNvPicPr>
            <a:picLocks noChangeAspect="1"/>
          </p:cNvPicPr>
          <p:nvPr userDrawn="1"/>
        </p:nvPicPr>
        <p:blipFill>
          <a:blip r:embed="rId13" cstate="print">
            <a:extLst>
              <a:ext uri="{28A0092B-C50C-407E-A947-70E740481C1C}">
                <a14:useLocalDpi xmlns:a14="http://schemas.microsoft.com/office/drawing/2010/main" val="0"/>
              </a:ext>
            </a:extLst>
          </a:blip>
          <a:srcRect/>
          <a:stretch/>
        </p:blipFill>
        <p:spPr>
          <a:xfrm>
            <a:off x="258504" y="6356352"/>
            <a:ext cx="1732664" cy="249936"/>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pull/>
  </p:transition>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doutaikanri.com/is_in_service/index.php?action=putin" TargetMode="External"/><Relationship Id="rId5" Type="http://schemas.openxmlformats.org/officeDocument/2006/relationships/image" Target="../media/image34.png"/><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doutaikanri.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4"/>
          <p:cNvSpPr>
            <a:spLocks noGrp="1"/>
          </p:cNvSpPr>
          <p:nvPr>
            <p:ph type="subTitle" idx="1"/>
          </p:nvPr>
        </p:nvSpPr>
        <p:spPr>
          <a:xfrm>
            <a:off x="2095500" y="3392524"/>
            <a:ext cx="4953000" cy="342900"/>
          </a:xfrm>
        </p:spPr>
        <p:txBody>
          <a:bodyPr>
            <a:noAutofit/>
          </a:bodyPr>
          <a:lstStyle/>
          <a:p>
            <a:r>
              <a:rPr lang="ja-JP" altLang="en-US" sz="2400">
                <a:latin typeface="A-OTF 新ゴ Pro M" panose="020B0500000000000000" pitchFamily="34" charset="-128"/>
                <a:ea typeface="A-OTF 新ゴ Pro M" panose="020B0500000000000000" pitchFamily="34" charset="-128"/>
              </a:rPr>
              <a:t>配送業の効率化を追求</a:t>
            </a:r>
            <a:endParaRPr lang="en-US" sz="2400" spc="-150">
              <a:solidFill>
                <a:schemeClr val="bg1">
                  <a:lumMod val="65000"/>
                </a:schemeClr>
              </a:solidFill>
              <a:latin typeface="A-OTF 新ゴ Pro M" panose="020B0500000000000000" pitchFamily="34" charset="-128"/>
              <a:ea typeface="A-OTF 新ゴ Pro M" panose="020B0500000000000000" pitchFamily="34" charset="-128"/>
            </a:endParaRPr>
          </a:p>
        </p:txBody>
      </p:sp>
      <p:sp>
        <p:nvSpPr>
          <p:cNvPr id="15" name="Subtitle 4"/>
          <p:cNvSpPr txBox="1">
            <a:spLocks/>
          </p:cNvSpPr>
          <p:nvPr/>
        </p:nvSpPr>
        <p:spPr>
          <a:xfrm>
            <a:off x="2095500" y="3935067"/>
            <a:ext cx="4953000" cy="3429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ja-JP" altLang="en-US" sz="1200" b="0" i="0" u="none" strike="noStrike" kern="1200" cap="none" spc="300" normalizeH="0" baseline="0" noProof="0">
                <a:ln>
                  <a:noFill/>
                </a:ln>
                <a:solidFill>
                  <a:schemeClr val="bg1">
                    <a:lumMod val="65000"/>
                  </a:schemeClr>
                </a:solidFill>
                <a:effectLst/>
                <a:uLnTx/>
                <a:uFillTx/>
                <a:latin typeface="A-OTF 新ゴ Pro L" panose="020B0300000000000000" pitchFamily="34" charset="-128"/>
                <a:ea typeface="A-OTF 新ゴ Pro L" panose="020B0300000000000000" pitchFamily="34" charset="-128"/>
              </a:rPr>
              <a:t>株式会社オンラインコンサルタント</a:t>
            </a:r>
            <a:endParaRPr kumimoji="0" lang="en-US" sz="1200" b="0" i="0" u="none" strike="noStrike" kern="1200" cap="none" spc="300" normalizeH="0" baseline="0" noProof="0">
              <a:ln>
                <a:noFill/>
              </a:ln>
              <a:solidFill>
                <a:schemeClr val="bg1">
                  <a:lumMod val="65000"/>
                </a:schemeClr>
              </a:solidFill>
              <a:effectLst/>
              <a:uLnTx/>
              <a:uFillTx/>
              <a:latin typeface="A-OTF 新ゴ Pro L" panose="020B0300000000000000" pitchFamily="34" charset="-128"/>
              <a:ea typeface="A-OTF 新ゴ Pro L" panose="020B0300000000000000" pitchFamily="34" charset="-128"/>
            </a:endParaRPr>
          </a:p>
        </p:txBody>
      </p:sp>
      <p:cxnSp>
        <p:nvCxnSpPr>
          <p:cNvPr id="6" name="直線コネクタ 5"/>
          <p:cNvCxnSpPr>
            <a:cxnSpLocks/>
          </p:cNvCxnSpPr>
          <p:nvPr/>
        </p:nvCxnSpPr>
        <p:spPr>
          <a:xfrm>
            <a:off x="3352800" y="2133600"/>
            <a:ext cx="243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a:cxnSpLocks/>
          </p:cNvCxnSpPr>
          <p:nvPr/>
        </p:nvCxnSpPr>
        <p:spPr>
          <a:xfrm>
            <a:off x="3352800" y="4495800"/>
            <a:ext cx="24384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4" name="図 3">
            <a:extLst>
              <a:ext uri="{FF2B5EF4-FFF2-40B4-BE49-F238E27FC236}">
                <a16:creationId xmlns:a16="http://schemas.microsoft.com/office/drawing/2014/main" id="{D1CFDA3E-6BA6-4E66-96CD-3A5E0793DE6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66376" y="2401988"/>
            <a:ext cx="5011248" cy="722870"/>
          </a:xfrm>
          <a:prstGeom prst="rect">
            <a:avLst/>
          </a:prstGeom>
        </p:spPr>
      </p:pic>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50000" fill="hold" grpId="0" nodeType="with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de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457200" y="373858"/>
            <a:ext cx="8229600" cy="369092"/>
          </a:xfrm>
        </p:spPr>
        <p:txBody>
          <a:bodyPr>
            <a:noAutofit/>
          </a:bodyPr>
          <a:lstStyle/>
          <a:p>
            <a:r>
              <a:rPr lang="ja-JP" altLang="en-US" sz="2800">
                <a:solidFill>
                  <a:schemeClr val="tx1">
                    <a:lumMod val="50000"/>
                    <a:lumOff val="50000"/>
                  </a:schemeClr>
                </a:solidFill>
                <a:latin typeface="A-OTF 新ゴ Pr6 M" panose="020B0500000000000000" pitchFamily="34" charset="-128"/>
                <a:ea typeface="A-OTF 新ゴ Pr6 M" panose="020B0500000000000000" pitchFamily="34" charset="-128"/>
              </a:rPr>
              <a:t>　</a:t>
            </a:r>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社長も納得 コスト削減・利益</a:t>
            </a:r>
            <a:r>
              <a:rPr lang="en-US" altLang="ja-JP" sz="2800">
                <a:solidFill>
                  <a:schemeClr val="tx1">
                    <a:lumMod val="50000"/>
                    <a:lumOff val="50000"/>
                  </a:schemeClr>
                </a:solidFill>
                <a:latin typeface="A-OTF 新ゴ Pro M" panose="020B0500000000000000" pitchFamily="34" charset="-128"/>
                <a:ea typeface="A-OTF 新ゴ Pro M" panose="020B0500000000000000" pitchFamily="34" charset="-128"/>
              </a:rPr>
              <a:t>Up</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76"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indent="-342900" algn="ctr">
              <a:spcBef>
                <a:spcPct val="20000"/>
              </a:spcBef>
            </a:pPr>
            <a:r>
              <a:rPr lang="ms-MY" sz="1200" b="1">
                <a:solidFill>
                  <a:schemeClr val="bg1">
                    <a:lumMod val="65000"/>
                  </a:schemeClr>
                </a:solidFill>
                <a:latin typeface="A-OTF 新ゴ Pro M" panose="020B0500000000000000" pitchFamily="34" charset="-128"/>
                <a:ea typeface="A-OTF 新ゴ Pro M" panose="020B0500000000000000" pitchFamily="34" charset="-128"/>
              </a:rPr>
              <a:t>Cost reduction</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grpSp>
        <p:nvGrpSpPr>
          <p:cNvPr id="4" name="グループ化 3"/>
          <p:cNvGrpSpPr/>
          <p:nvPr/>
        </p:nvGrpSpPr>
        <p:grpSpPr>
          <a:xfrm>
            <a:off x="442452" y="430103"/>
            <a:ext cx="1588780" cy="820960"/>
            <a:chOff x="6705599" y="661849"/>
            <a:chExt cx="1588780" cy="820960"/>
          </a:xfrm>
        </p:grpSpPr>
        <p:sp>
          <p:nvSpPr>
            <p:cNvPr id="12" name="四角形吹き出し 11"/>
            <p:cNvSpPr/>
            <p:nvPr/>
          </p:nvSpPr>
          <p:spPr>
            <a:xfrm rot="21246687">
              <a:off x="6705599" y="671805"/>
              <a:ext cx="1588780" cy="804567"/>
            </a:xfrm>
            <a:prstGeom prst="wedgeRectCallout">
              <a:avLst>
                <a:gd name="adj1" fmla="val -22233"/>
                <a:gd name="adj2" fmla="val 71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Rectangle 129"/>
            <p:cNvSpPr/>
            <p:nvPr/>
          </p:nvSpPr>
          <p:spPr>
            <a:xfrm rot="21247399">
              <a:off x="6735333" y="661849"/>
              <a:ext cx="1558545" cy="82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コスト削減</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利益</a:t>
              </a:r>
              <a:r>
                <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rPr>
                <a:t>UP</a:t>
              </a: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人手不足解消！</a:t>
              </a:r>
              <a:endParaRPr lang="en-US" sz="1200">
                <a:solidFill>
                  <a:schemeClr val="tx1">
                    <a:lumMod val="50000"/>
                    <a:lumOff val="50000"/>
                  </a:schemeClr>
                </a:solidFill>
                <a:latin typeface="A-OTF 新ゴ Pro L" panose="020B0300000000000000" pitchFamily="34" charset="-128"/>
                <a:ea typeface="A-OTF 新ゴ Pro L" panose="020B0300000000000000" pitchFamily="34" charset="-128"/>
              </a:endParaRPr>
            </a:p>
          </p:txBody>
        </p:sp>
      </p:grpSp>
      <p:cxnSp>
        <p:nvCxnSpPr>
          <p:cNvPr id="157" name="Straight Connector 156"/>
          <p:cNvCxnSpPr/>
          <p:nvPr/>
        </p:nvCxnSpPr>
        <p:spPr>
          <a:xfrm>
            <a:off x="2973388" y="1378409"/>
            <a:ext cx="0" cy="4869991"/>
          </a:xfrm>
          <a:prstGeom prst="line">
            <a:avLst/>
          </a:prstGeom>
          <a:ln w="31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3400" y="3639594"/>
            <a:ext cx="2131970" cy="738664"/>
          </a:xfrm>
          <a:prstGeom prst="rect">
            <a:avLst/>
          </a:prstGeom>
          <a:noFill/>
        </p:spPr>
        <p:txBody>
          <a:bodyPr wrap="square" rtlCol="0">
            <a:spAutoFit/>
          </a:bodyPr>
          <a:lstStyle/>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人手不足、人件費、ガソリン代、労務問題</a:t>
            </a:r>
            <a:r>
              <a:rPr kumimoji="1" lang="en-US" altLang="ja-JP" sz="1400">
                <a:solidFill>
                  <a:schemeClr val="bg2">
                    <a:lumMod val="50000"/>
                  </a:schemeClr>
                </a:solidFill>
                <a:latin typeface="A-OTF 新ゴ Pro M" panose="020B0500000000000000" pitchFamily="34" charset="-128"/>
                <a:ea typeface="A-OTF 新ゴ Pro M" panose="020B0500000000000000" pitchFamily="34" charset="-128"/>
              </a:rPr>
              <a:t>…</a:t>
            </a:r>
          </a:p>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悩みはつきない</a:t>
            </a:r>
          </a:p>
        </p:txBody>
      </p:sp>
      <p:sp>
        <p:nvSpPr>
          <p:cNvPr id="6" name="下矢印 5"/>
          <p:cNvSpPr/>
          <p:nvPr/>
        </p:nvSpPr>
        <p:spPr>
          <a:xfrm>
            <a:off x="1234384" y="4475890"/>
            <a:ext cx="533400" cy="705709"/>
          </a:xfrm>
          <a:prstGeom prst="downArrow">
            <a:avLst/>
          </a:prstGeom>
          <a:solidFill>
            <a:srgbClr val="F25C4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889556" y="5285548"/>
            <a:ext cx="1368382" cy="307777"/>
          </a:xfrm>
          <a:prstGeom prst="rect">
            <a:avLst/>
          </a:prstGeom>
          <a:noFill/>
        </p:spPr>
        <p:txBody>
          <a:bodyPr wrap="square" rtlCol="0">
            <a:spAutoFit/>
          </a:bodyPr>
          <a:lstStyle/>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一気に解決</a:t>
            </a:r>
          </a:p>
        </p:txBody>
      </p:sp>
      <p:grpSp>
        <p:nvGrpSpPr>
          <p:cNvPr id="17" name="グループ化 16"/>
          <p:cNvGrpSpPr/>
          <p:nvPr/>
        </p:nvGrpSpPr>
        <p:grpSpPr>
          <a:xfrm>
            <a:off x="3357896" y="1572452"/>
            <a:ext cx="4896548" cy="654420"/>
            <a:chOff x="3408245" y="2662821"/>
            <a:chExt cx="4744754" cy="654420"/>
          </a:xfrm>
        </p:grpSpPr>
        <p:grpSp>
          <p:nvGrpSpPr>
            <p:cNvPr id="16" name="グループ化 15"/>
            <p:cNvGrpSpPr/>
            <p:nvPr/>
          </p:nvGrpSpPr>
          <p:grpSpPr>
            <a:xfrm>
              <a:off x="3408245" y="2662821"/>
              <a:ext cx="4744754" cy="654420"/>
              <a:chOff x="3408245" y="2662821"/>
              <a:chExt cx="4744754" cy="654420"/>
            </a:xfrm>
          </p:grpSpPr>
          <p:grpSp>
            <p:nvGrpSpPr>
              <p:cNvPr id="15" name="グループ化 14"/>
              <p:cNvGrpSpPr/>
              <p:nvPr/>
            </p:nvGrpSpPr>
            <p:grpSpPr>
              <a:xfrm>
                <a:off x="3408245" y="2662821"/>
                <a:ext cx="4744754" cy="654420"/>
                <a:chOff x="3408245" y="2662821"/>
                <a:chExt cx="4744754" cy="654420"/>
              </a:xfrm>
            </p:grpSpPr>
            <p:sp>
              <p:nvSpPr>
                <p:cNvPr id="145" name="Oval 144"/>
                <p:cNvSpPr/>
                <p:nvPr/>
              </p:nvSpPr>
              <p:spPr>
                <a:xfrm>
                  <a:off x="3408245" y="2662821"/>
                  <a:ext cx="529120" cy="529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テキスト ボックス 6"/>
                <p:cNvSpPr txBox="1"/>
                <p:nvPr/>
              </p:nvSpPr>
              <p:spPr>
                <a:xfrm>
                  <a:off x="4001272" y="2732466"/>
                  <a:ext cx="4151727"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運行管理者、事務員の効率が上がり残業代が減らせる</a:t>
                  </a:r>
                </a:p>
              </p:txBody>
            </p:sp>
          </p:grpSp>
          <p:sp>
            <p:nvSpPr>
              <p:cNvPr id="45" name="AutoShape 52"/>
              <p:cNvSpPr>
                <a:spLocks/>
              </p:cNvSpPr>
              <p:nvPr/>
            </p:nvSpPr>
            <p:spPr bwMode="auto">
              <a:xfrm>
                <a:off x="3495694" y="2742715"/>
                <a:ext cx="338554" cy="33855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46" name="AutoShape 53"/>
            <p:cNvSpPr>
              <a:spLocks/>
            </p:cNvSpPr>
            <p:nvPr/>
          </p:nvSpPr>
          <p:spPr bwMode="auto">
            <a:xfrm>
              <a:off x="3633354" y="2868486"/>
              <a:ext cx="91439" cy="9491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47" name="グループ化 46"/>
          <p:cNvGrpSpPr/>
          <p:nvPr/>
        </p:nvGrpSpPr>
        <p:grpSpPr>
          <a:xfrm>
            <a:off x="3367728" y="4249638"/>
            <a:ext cx="4598215" cy="700561"/>
            <a:chOff x="3398067" y="3534165"/>
            <a:chExt cx="4598215" cy="700561"/>
          </a:xfrm>
        </p:grpSpPr>
        <p:grpSp>
          <p:nvGrpSpPr>
            <p:cNvPr id="48" name="グループ化 47"/>
            <p:cNvGrpSpPr/>
            <p:nvPr/>
          </p:nvGrpSpPr>
          <p:grpSpPr>
            <a:xfrm>
              <a:off x="3398067" y="3534165"/>
              <a:ext cx="4598215" cy="700561"/>
              <a:chOff x="3398067" y="1570172"/>
              <a:chExt cx="4598215" cy="700561"/>
            </a:xfrm>
          </p:grpSpPr>
          <p:sp>
            <p:nvSpPr>
              <p:cNvPr id="50" name="Oval 144"/>
              <p:cNvSpPr/>
              <p:nvPr/>
            </p:nvSpPr>
            <p:spPr>
              <a:xfrm>
                <a:off x="3398067" y="1570172"/>
                <a:ext cx="529120" cy="529120"/>
              </a:xfrm>
              <a:prstGeom prst="ellipse">
                <a:avLst/>
              </a:prstGeom>
              <a:solidFill>
                <a:srgbClr val="F6C52A">
                  <a:alpha val="8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1" name="テキスト ボックス 50"/>
              <p:cNvSpPr txBox="1"/>
              <p:nvPr/>
            </p:nvSpPr>
            <p:spPr>
              <a:xfrm>
                <a:off x="4033882" y="1685958"/>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作業時間、休憩時間の集計機能で労務問題を未然に防ぐ</a:t>
                </a:r>
              </a:p>
            </p:txBody>
          </p:sp>
        </p:grpSp>
        <p:sp>
          <p:nvSpPr>
            <p:cNvPr id="49" name="AutoShape 67"/>
            <p:cNvSpPr>
              <a:spLocks/>
            </p:cNvSpPr>
            <p:nvPr/>
          </p:nvSpPr>
          <p:spPr bwMode="auto">
            <a:xfrm>
              <a:off x="3562933" y="3636182"/>
              <a:ext cx="227549" cy="331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88" name="テキスト ボックス 87"/>
          <p:cNvSpPr txBox="1"/>
          <p:nvPr/>
        </p:nvSpPr>
        <p:spPr>
          <a:xfrm>
            <a:off x="3974811" y="2489170"/>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効率のよい走行で、より多くの荷主を回れるので売り上げが</a:t>
            </a:r>
            <a:r>
              <a:rPr kumimoji="1" lang="en-US" altLang="ja-JP" sz="1600">
                <a:solidFill>
                  <a:schemeClr val="bg2">
                    <a:lumMod val="50000"/>
                  </a:schemeClr>
                </a:solidFill>
                <a:latin typeface="A-OTF 新ゴ Pro L" panose="020B0300000000000000" pitchFamily="34" charset="-128"/>
                <a:ea typeface="A-OTF 新ゴ Pro L" panose="020B0300000000000000" pitchFamily="34" charset="-128"/>
              </a:rPr>
              <a:t>Up</a:t>
            </a:r>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する</a:t>
            </a:r>
          </a:p>
        </p:txBody>
      </p:sp>
      <p:grpSp>
        <p:nvGrpSpPr>
          <p:cNvPr id="10" name="グループ化 9">
            <a:extLst>
              <a:ext uri="{FF2B5EF4-FFF2-40B4-BE49-F238E27FC236}">
                <a16:creationId xmlns:a16="http://schemas.microsoft.com/office/drawing/2014/main" id="{85A8489B-C411-87CF-20CD-F42AF9A0BB72}"/>
              </a:ext>
            </a:extLst>
          </p:cNvPr>
          <p:cNvGrpSpPr/>
          <p:nvPr/>
        </p:nvGrpSpPr>
        <p:grpSpPr>
          <a:xfrm>
            <a:off x="3374669" y="2409276"/>
            <a:ext cx="529120" cy="529120"/>
            <a:chOff x="3374669" y="2409276"/>
            <a:chExt cx="529120" cy="529120"/>
          </a:xfrm>
        </p:grpSpPr>
        <p:sp>
          <p:nvSpPr>
            <p:cNvPr id="87" name="Oval 144"/>
            <p:cNvSpPr/>
            <p:nvPr/>
          </p:nvSpPr>
          <p:spPr>
            <a:xfrm>
              <a:off x="3374669" y="2409276"/>
              <a:ext cx="529120" cy="529120"/>
            </a:xfrm>
            <a:prstGeom prst="ellipse">
              <a:avLst/>
            </a:prstGeom>
            <a:solidFill>
              <a:srgbClr val="F58377">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2" name="AutoShape 130"/>
            <p:cNvSpPr>
              <a:spLocks/>
            </p:cNvSpPr>
            <p:nvPr/>
          </p:nvSpPr>
          <p:spPr bwMode="auto">
            <a:xfrm>
              <a:off x="3503456" y="2511725"/>
              <a:ext cx="261059" cy="261058"/>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93" name="テキスト ボックス 92"/>
          <p:cNvSpPr txBox="1"/>
          <p:nvPr/>
        </p:nvSpPr>
        <p:spPr>
          <a:xfrm>
            <a:off x="3993491" y="3324074"/>
            <a:ext cx="4258408" cy="830997"/>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限定公開マップの機能など、荷主の満足度があがる仕組みがライバル会社との差別化になり、顧客が増える</a:t>
            </a:r>
          </a:p>
        </p:txBody>
      </p:sp>
      <p:grpSp>
        <p:nvGrpSpPr>
          <p:cNvPr id="20" name="グループ化 19">
            <a:extLst>
              <a:ext uri="{FF2B5EF4-FFF2-40B4-BE49-F238E27FC236}">
                <a16:creationId xmlns:a16="http://schemas.microsoft.com/office/drawing/2014/main" id="{06382638-B9D2-B958-DF44-DCA59587A4B1}"/>
              </a:ext>
            </a:extLst>
          </p:cNvPr>
          <p:cNvGrpSpPr/>
          <p:nvPr/>
        </p:nvGrpSpPr>
        <p:grpSpPr>
          <a:xfrm>
            <a:off x="3367728" y="3206384"/>
            <a:ext cx="568648" cy="529120"/>
            <a:chOff x="3367728" y="3206384"/>
            <a:chExt cx="568648" cy="529120"/>
          </a:xfrm>
        </p:grpSpPr>
        <p:sp>
          <p:nvSpPr>
            <p:cNvPr id="91" name="Oval 144"/>
            <p:cNvSpPr/>
            <p:nvPr/>
          </p:nvSpPr>
          <p:spPr>
            <a:xfrm>
              <a:off x="3367728" y="3206384"/>
              <a:ext cx="568648" cy="529120"/>
            </a:xfrm>
            <a:prstGeom prst="ellipse">
              <a:avLst/>
            </a:prstGeom>
            <a:solidFill>
              <a:srgbClr val="4CD8B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AutoShape 81"/>
            <p:cNvSpPr>
              <a:spLocks/>
            </p:cNvSpPr>
            <p:nvPr/>
          </p:nvSpPr>
          <p:spPr bwMode="auto">
            <a:xfrm>
              <a:off x="3494893" y="3286278"/>
              <a:ext cx="326012" cy="303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65" name="グループ化 64"/>
          <p:cNvGrpSpPr/>
          <p:nvPr/>
        </p:nvGrpSpPr>
        <p:grpSpPr>
          <a:xfrm>
            <a:off x="3367728" y="5127450"/>
            <a:ext cx="4574399" cy="529120"/>
            <a:chOff x="3408245" y="2662821"/>
            <a:chExt cx="4574399" cy="529120"/>
          </a:xfrm>
        </p:grpSpPr>
        <p:grpSp>
          <p:nvGrpSpPr>
            <p:cNvPr id="66" name="グループ化 65"/>
            <p:cNvGrpSpPr/>
            <p:nvPr/>
          </p:nvGrpSpPr>
          <p:grpSpPr>
            <a:xfrm>
              <a:off x="3408245" y="2662821"/>
              <a:ext cx="4574399" cy="529120"/>
              <a:chOff x="3408245" y="2662821"/>
              <a:chExt cx="4574399" cy="529120"/>
            </a:xfrm>
          </p:grpSpPr>
          <p:grpSp>
            <p:nvGrpSpPr>
              <p:cNvPr id="68" name="グループ化 67"/>
              <p:cNvGrpSpPr/>
              <p:nvPr/>
            </p:nvGrpSpPr>
            <p:grpSpPr>
              <a:xfrm>
                <a:off x="3408245" y="2662821"/>
                <a:ext cx="4574399" cy="529120"/>
                <a:chOff x="3408245" y="2662821"/>
                <a:chExt cx="4574399" cy="529120"/>
              </a:xfrm>
            </p:grpSpPr>
            <p:sp>
              <p:nvSpPr>
                <p:cNvPr id="70" name="Oval 144"/>
                <p:cNvSpPr/>
                <p:nvPr/>
              </p:nvSpPr>
              <p:spPr>
                <a:xfrm>
                  <a:off x="3408245" y="2662821"/>
                  <a:ext cx="529120" cy="529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2" name="テキスト ボックス 71"/>
                <p:cNvSpPr txBox="1"/>
                <p:nvPr/>
              </p:nvSpPr>
              <p:spPr>
                <a:xfrm>
                  <a:off x="4020244" y="2742715"/>
                  <a:ext cx="3962400" cy="338554"/>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取り付け費用が不要で導入コストが安い</a:t>
                  </a:r>
                </a:p>
              </p:txBody>
            </p:sp>
          </p:grpSp>
          <p:sp>
            <p:nvSpPr>
              <p:cNvPr id="69" name="AutoShape 52"/>
              <p:cNvSpPr>
                <a:spLocks/>
              </p:cNvSpPr>
              <p:nvPr/>
            </p:nvSpPr>
            <p:spPr bwMode="auto">
              <a:xfrm>
                <a:off x="3495694" y="2742715"/>
                <a:ext cx="338554" cy="33855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67" name="AutoShape 53"/>
            <p:cNvSpPr>
              <a:spLocks/>
            </p:cNvSpPr>
            <p:nvPr/>
          </p:nvSpPr>
          <p:spPr bwMode="auto">
            <a:xfrm>
              <a:off x="3633354" y="2868486"/>
              <a:ext cx="91439" cy="9491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b="24681"/>
          <a:stretch/>
        </p:blipFill>
        <p:spPr>
          <a:xfrm>
            <a:off x="519013" y="1572452"/>
            <a:ext cx="2109469" cy="1865502"/>
          </a:xfrm>
          <a:prstGeom prst="rect">
            <a:avLst/>
          </a:prstGeom>
        </p:spPr>
      </p:pic>
      <p:sp>
        <p:nvSpPr>
          <p:cNvPr id="3" name="吹き出し: 円形 2">
            <a:extLst>
              <a:ext uri="{FF2B5EF4-FFF2-40B4-BE49-F238E27FC236}">
                <a16:creationId xmlns:a16="http://schemas.microsoft.com/office/drawing/2014/main" id="{F19E386A-6A5D-4572-BEB9-4042FB6552B6}"/>
              </a:ext>
            </a:extLst>
          </p:cNvPr>
          <p:cNvSpPr/>
          <p:nvPr/>
        </p:nvSpPr>
        <p:spPr>
          <a:xfrm rot="1149246">
            <a:off x="1825088" y="4446329"/>
            <a:ext cx="989129" cy="543310"/>
          </a:xfrm>
          <a:prstGeom prst="wedgeEllipse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a:solidFill>
                  <a:schemeClr val="bg2"/>
                </a:solidFill>
                <a:latin typeface="A-OTF 新ゴ Pro R" panose="020B0400000000000000" pitchFamily="34" charset="-128"/>
                <a:ea typeface="A-OTF 新ゴ Pro R" panose="020B0400000000000000" pitchFamily="34" charset="-128"/>
              </a:rPr>
              <a:t>ODIN</a:t>
            </a:r>
          </a:p>
          <a:p>
            <a:pPr algn="ctr"/>
            <a:r>
              <a:rPr kumimoji="1" lang="ja-JP" altLang="en-US" sz="1000">
                <a:solidFill>
                  <a:schemeClr val="bg2"/>
                </a:solidFill>
                <a:latin typeface="A-OTF 新ゴ Pro R" panose="020B0400000000000000" pitchFamily="34" charset="-128"/>
                <a:ea typeface="A-OTF 新ゴ Pro R" panose="020B0400000000000000" pitchFamily="34" charset="-128"/>
              </a:rPr>
              <a:t>導入で</a:t>
            </a:r>
          </a:p>
        </p:txBody>
      </p:sp>
    </p:spTree>
    <p:extLst>
      <p:ext uri="{BB962C8B-B14F-4D97-AF65-F5344CB8AC3E}">
        <p14:creationId xmlns:p14="http://schemas.microsoft.com/office/powerpoint/2010/main" val="2681496847"/>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additive="base">
                                        <p:cTn id="16" dur="500" fill="hold"/>
                                        <p:tgtEl>
                                          <p:spTgt spid="157"/>
                                        </p:tgtEl>
                                        <p:attrNameLst>
                                          <p:attrName>ppt_x</p:attrName>
                                        </p:attrNameLst>
                                      </p:cBhvr>
                                      <p:tavLst>
                                        <p:tav tm="0">
                                          <p:val>
                                            <p:strVal val="#ppt_x"/>
                                          </p:val>
                                        </p:tav>
                                        <p:tav tm="100000">
                                          <p:val>
                                            <p:strVal val="#ppt_x"/>
                                          </p:val>
                                        </p:tav>
                                      </p:tavLst>
                                    </p:anim>
                                    <p:anim calcmode="lin" valueType="num">
                                      <p:cBhvr additive="base">
                                        <p:cTn id="17"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457200" y="373858"/>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運行管理者の業務効率</a:t>
            </a:r>
            <a:r>
              <a:rPr lang="en-US" altLang="ja-JP" sz="2800">
                <a:solidFill>
                  <a:schemeClr val="tx1">
                    <a:lumMod val="50000"/>
                    <a:lumOff val="50000"/>
                  </a:schemeClr>
                </a:solidFill>
                <a:latin typeface="A-OTF 新ゴ Pro M" panose="020B0500000000000000" pitchFamily="34" charset="-128"/>
                <a:ea typeface="A-OTF 新ゴ Pro M" panose="020B0500000000000000" pitchFamily="34" charset="-128"/>
              </a:rPr>
              <a:t>Up</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76"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a:solidFill>
                  <a:schemeClr val="bg1">
                    <a:lumMod val="65000"/>
                  </a:schemeClr>
                </a:solidFill>
                <a:latin typeface="A-OTF 新ゴ Pro M" panose="020B0500000000000000" pitchFamily="34" charset="-128"/>
                <a:ea typeface="A-OTF 新ゴ Pro M" panose="020B0500000000000000" pitchFamily="34" charset="-128"/>
              </a:rPr>
              <a:t>Administrator’s merit</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grpSp>
        <p:nvGrpSpPr>
          <p:cNvPr id="4" name="グループ化 3"/>
          <p:cNvGrpSpPr/>
          <p:nvPr/>
        </p:nvGrpSpPr>
        <p:grpSpPr>
          <a:xfrm>
            <a:off x="442452" y="430103"/>
            <a:ext cx="1588780" cy="820960"/>
            <a:chOff x="6705599" y="661849"/>
            <a:chExt cx="1588780" cy="820960"/>
          </a:xfrm>
        </p:grpSpPr>
        <p:sp>
          <p:nvSpPr>
            <p:cNvPr id="12" name="四角形吹き出し 11"/>
            <p:cNvSpPr/>
            <p:nvPr/>
          </p:nvSpPr>
          <p:spPr>
            <a:xfrm rot="21246687">
              <a:off x="6705599" y="671805"/>
              <a:ext cx="1588780" cy="804567"/>
            </a:xfrm>
            <a:prstGeom prst="wedgeRectCallout">
              <a:avLst>
                <a:gd name="adj1" fmla="val -22233"/>
                <a:gd name="adj2" fmla="val 71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Rectangle 129"/>
            <p:cNvSpPr/>
            <p:nvPr/>
          </p:nvSpPr>
          <p:spPr>
            <a:xfrm rot="21247399">
              <a:off x="6735333" y="661849"/>
              <a:ext cx="1558545" cy="8209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本来の運行管理業務に集中できる！</a:t>
              </a:r>
              <a:endParaRPr lang="en-US" sz="1200">
                <a:solidFill>
                  <a:schemeClr val="tx1">
                    <a:lumMod val="50000"/>
                    <a:lumOff val="50000"/>
                  </a:schemeClr>
                </a:solidFill>
                <a:latin typeface="A-OTF 新ゴ Pro L" panose="020B0300000000000000" pitchFamily="34" charset="-128"/>
                <a:ea typeface="A-OTF 新ゴ Pro L" panose="020B0300000000000000" pitchFamily="34" charset="-128"/>
              </a:endParaRPr>
            </a:p>
          </p:txBody>
        </p:sp>
      </p:grpSp>
      <p:sp>
        <p:nvSpPr>
          <p:cNvPr id="153" name="Freeform 15"/>
          <p:cNvSpPr>
            <a:spLocks noEditPoints="1"/>
          </p:cNvSpPr>
          <p:nvPr/>
        </p:nvSpPr>
        <p:spPr bwMode="auto">
          <a:xfrm>
            <a:off x="3549133" y="1832075"/>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8" name="Group 147"/>
          <p:cNvGrpSpPr/>
          <p:nvPr/>
        </p:nvGrpSpPr>
        <p:grpSpPr>
          <a:xfrm>
            <a:off x="5837845" y="1850255"/>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5071479" y="1830480"/>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cxnSp>
        <p:nvCxnSpPr>
          <p:cNvPr id="157" name="Straight Connector 156"/>
          <p:cNvCxnSpPr/>
          <p:nvPr/>
        </p:nvCxnSpPr>
        <p:spPr>
          <a:xfrm>
            <a:off x="2973388" y="1378409"/>
            <a:ext cx="0" cy="4869991"/>
          </a:xfrm>
          <a:prstGeom prst="line">
            <a:avLst/>
          </a:prstGeom>
          <a:ln w="31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533400" y="3639594"/>
            <a:ext cx="2131970" cy="738664"/>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業務時間内は荷主からの問い合わせなどの電話に追われる</a:t>
            </a:r>
          </a:p>
        </p:txBody>
      </p:sp>
      <p:sp>
        <p:nvSpPr>
          <p:cNvPr id="6" name="下矢印 5"/>
          <p:cNvSpPr/>
          <p:nvPr/>
        </p:nvSpPr>
        <p:spPr>
          <a:xfrm>
            <a:off x="1236914" y="4475890"/>
            <a:ext cx="533400" cy="727939"/>
          </a:xfrm>
          <a:prstGeom prst="downArrow">
            <a:avLst/>
          </a:prstGeom>
          <a:solidFill>
            <a:srgbClr val="F25C4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533400" y="5224790"/>
            <a:ext cx="1995113" cy="523220"/>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パソコンだけで</a:t>
            </a:r>
            <a:endParaRPr kumimoji="1" lang="en-US" altLang="ja-JP" sz="1400">
              <a:solidFill>
                <a:schemeClr val="bg2">
                  <a:lumMod val="50000"/>
                </a:schemeClr>
              </a:solidFill>
              <a:latin typeface="A-OTF 新ゴ Pro M" panose="020B0500000000000000" pitchFamily="34" charset="-128"/>
              <a:ea typeface="A-OTF 新ゴ Pro M" panose="020B0500000000000000" pitchFamily="34" charset="-128"/>
            </a:endParaRPr>
          </a:p>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仕事が終わる</a:t>
            </a:r>
          </a:p>
        </p:txBody>
      </p:sp>
      <p:grpSp>
        <p:nvGrpSpPr>
          <p:cNvPr id="9" name="グループ化 8"/>
          <p:cNvGrpSpPr/>
          <p:nvPr/>
        </p:nvGrpSpPr>
        <p:grpSpPr>
          <a:xfrm>
            <a:off x="3418264" y="1609173"/>
            <a:ext cx="4839161" cy="664669"/>
            <a:chOff x="3398067" y="2408397"/>
            <a:chExt cx="4574399" cy="664669"/>
          </a:xfrm>
        </p:grpSpPr>
        <p:grpSp>
          <p:nvGrpSpPr>
            <p:cNvPr id="80" name="グループ化 79"/>
            <p:cNvGrpSpPr/>
            <p:nvPr/>
          </p:nvGrpSpPr>
          <p:grpSpPr>
            <a:xfrm>
              <a:off x="3398067" y="2408397"/>
              <a:ext cx="4574399" cy="664669"/>
              <a:chOff x="3398067" y="1570172"/>
              <a:chExt cx="4574399" cy="664669"/>
            </a:xfrm>
          </p:grpSpPr>
          <p:sp>
            <p:nvSpPr>
              <p:cNvPr id="83" name="Oval 144"/>
              <p:cNvSpPr/>
              <p:nvPr/>
            </p:nvSpPr>
            <p:spPr>
              <a:xfrm>
                <a:off x="3398067" y="1570172"/>
                <a:ext cx="529120" cy="529120"/>
              </a:xfrm>
              <a:prstGeom prst="ellipse">
                <a:avLst/>
              </a:prstGeom>
              <a:solidFill>
                <a:srgbClr val="F6C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2" name="テキスト ボックス 81"/>
              <p:cNvSpPr txBox="1"/>
              <p:nvPr/>
            </p:nvSpPr>
            <p:spPr>
              <a:xfrm>
                <a:off x="4010066" y="1650066"/>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ドライバーがどこにいて、何をしているかすぐにわかる</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p:txBody>
          </p:sp>
        </p:grpSp>
        <p:sp>
          <p:nvSpPr>
            <p:cNvPr id="85" name="AutoShape 6"/>
            <p:cNvSpPr>
              <a:spLocks/>
            </p:cNvSpPr>
            <p:nvPr/>
          </p:nvSpPr>
          <p:spPr bwMode="auto">
            <a:xfrm>
              <a:off x="3535056" y="2551245"/>
              <a:ext cx="316484" cy="257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8" name="グループ化 7"/>
          <p:cNvGrpSpPr/>
          <p:nvPr/>
        </p:nvGrpSpPr>
        <p:grpSpPr>
          <a:xfrm>
            <a:off x="3468129" y="3549285"/>
            <a:ext cx="4574399" cy="664669"/>
            <a:chOff x="3394590" y="2979995"/>
            <a:chExt cx="4574399" cy="664669"/>
          </a:xfrm>
        </p:grpSpPr>
        <p:grpSp>
          <p:nvGrpSpPr>
            <p:cNvPr id="86" name="グループ化 85"/>
            <p:cNvGrpSpPr/>
            <p:nvPr/>
          </p:nvGrpSpPr>
          <p:grpSpPr>
            <a:xfrm>
              <a:off x="3394590" y="2979995"/>
              <a:ext cx="4574399" cy="664669"/>
              <a:chOff x="3398067" y="1570172"/>
              <a:chExt cx="4574399" cy="664669"/>
            </a:xfrm>
          </p:grpSpPr>
          <p:sp>
            <p:nvSpPr>
              <p:cNvPr id="87" name="Oval 144"/>
              <p:cNvSpPr/>
              <p:nvPr/>
            </p:nvSpPr>
            <p:spPr>
              <a:xfrm>
                <a:off x="3398067" y="1570172"/>
                <a:ext cx="529120" cy="529120"/>
              </a:xfrm>
              <a:prstGeom prst="ellipse">
                <a:avLst/>
              </a:prstGeom>
              <a:solidFill>
                <a:srgbClr val="F58377">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8" name="テキスト ボックス 87"/>
              <p:cNvSpPr txBox="1"/>
              <p:nvPr/>
            </p:nvSpPr>
            <p:spPr>
              <a:xfrm>
                <a:off x="4010066" y="1650066"/>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メッセージ機能で複雑な住所情報も地図で伝えられる　既読機能もアリ</a:t>
                </a:r>
              </a:p>
            </p:txBody>
          </p:sp>
        </p:grpSp>
        <p:grpSp>
          <p:nvGrpSpPr>
            <p:cNvPr id="97" name="グループ化 96"/>
            <p:cNvGrpSpPr/>
            <p:nvPr/>
          </p:nvGrpSpPr>
          <p:grpSpPr>
            <a:xfrm>
              <a:off x="3507144" y="3093503"/>
              <a:ext cx="331118" cy="289799"/>
              <a:chOff x="1823293" y="4318737"/>
              <a:chExt cx="366051" cy="320373"/>
            </a:xfrm>
            <a:solidFill>
              <a:schemeClr val="bg1"/>
            </a:solidFill>
          </p:grpSpPr>
          <p:sp>
            <p:nvSpPr>
              <p:cNvPr id="98" name="AutoShape 103"/>
              <p:cNvSpPr>
                <a:spLocks/>
              </p:cNvSpPr>
              <p:nvPr/>
            </p:nvSpPr>
            <p:spPr bwMode="auto">
              <a:xfrm>
                <a:off x="1880860" y="4375678"/>
                <a:ext cx="131403" cy="863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99" name="AutoShape 104"/>
              <p:cNvSpPr>
                <a:spLocks/>
              </p:cNvSpPr>
              <p:nvPr/>
            </p:nvSpPr>
            <p:spPr bwMode="auto">
              <a:xfrm>
                <a:off x="1823293" y="4318737"/>
                <a:ext cx="366051" cy="3203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grpSp>
        <p:nvGrpSpPr>
          <p:cNvPr id="51" name="グループ化 50"/>
          <p:cNvGrpSpPr/>
          <p:nvPr/>
        </p:nvGrpSpPr>
        <p:grpSpPr>
          <a:xfrm>
            <a:off x="3468129" y="2505570"/>
            <a:ext cx="4574399" cy="906611"/>
            <a:chOff x="3398067" y="1574452"/>
            <a:chExt cx="4574399" cy="906611"/>
          </a:xfrm>
        </p:grpSpPr>
        <p:sp>
          <p:nvSpPr>
            <p:cNvPr id="55" name="Oval 144"/>
            <p:cNvSpPr/>
            <p:nvPr/>
          </p:nvSpPr>
          <p:spPr>
            <a:xfrm>
              <a:off x="3398067" y="1574452"/>
              <a:ext cx="529120" cy="529120"/>
            </a:xfrm>
            <a:prstGeom prst="ellipse">
              <a:avLst/>
            </a:prstGeom>
            <a:solidFill>
              <a:srgbClr val="2CCAAC">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6" name="テキスト ボックス 55"/>
            <p:cNvSpPr txBox="1"/>
            <p:nvPr/>
          </p:nvSpPr>
          <p:spPr>
            <a:xfrm>
              <a:off x="4010066" y="1650066"/>
              <a:ext cx="3962400" cy="830997"/>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ドライバーがアプリを開始し忘れていても遠隔で位置情報の記録を開始する機能で現在地がわかる</a:t>
              </a:r>
            </a:p>
          </p:txBody>
        </p:sp>
      </p:grpSp>
      <p:sp>
        <p:nvSpPr>
          <p:cNvPr id="71" name="AutoShape 130"/>
          <p:cNvSpPr>
            <a:spLocks/>
          </p:cNvSpPr>
          <p:nvPr/>
        </p:nvSpPr>
        <p:spPr bwMode="auto">
          <a:xfrm>
            <a:off x="3587918" y="2608897"/>
            <a:ext cx="261059" cy="261058"/>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38100" tIns="38100" rIns="38100" bIns="38100" anchor="ctr"/>
          <a:lstStyle/>
          <a:p>
            <a:pPr defTabSz="457200"/>
            <a:endParaRPr lang="en-US" sz="3000" baseline="-25000">
              <a:solidFill>
                <a:srgbClr val="FFFFFF"/>
              </a:solidFill>
              <a:effectLst>
                <a:outerShdw blurRad="38100" dist="38100" dir="2700000" algn="tl">
                  <a:srgbClr val="000000"/>
                </a:outerShdw>
              </a:effectLst>
            </a:endParaRPr>
          </a:p>
        </p:txBody>
      </p:sp>
      <p:sp>
        <p:nvSpPr>
          <p:cNvPr id="54" name="吹き出し: 円形 53">
            <a:extLst>
              <a:ext uri="{FF2B5EF4-FFF2-40B4-BE49-F238E27FC236}">
                <a16:creationId xmlns:a16="http://schemas.microsoft.com/office/drawing/2014/main" id="{FAA7F7E7-0563-48F0-AF7A-D37B843A5CE0}"/>
              </a:ext>
            </a:extLst>
          </p:cNvPr>
          <p:cNvSpPr/>
          <p:nvPr/>
        </p:nvSpPr>
        <p:spPr>
          <a:xfrm rot="1149246">
            <a:off x="1825088" y="4446329"/>
            <a:ext cx="989129" cy="543310"/>
          </a:xfrm>
          <a:prstGeom prst="wedgeEllipse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a:solidFill>
                  <a:schemeClr val="bg2"/>
                </a:solidFill>
                <a:latin typeface="A-OTF 新ゴ Pro R" panose="020B0400000000000000" pitchFamily="34" charset="-128"/>
                <a:ea typeface="A-OTF 新ゴ Pro R" panose="020B0400000000000000" pitchFamily="34" charset="-128"/>
              </a:rPr>
              <a:t>ODIN</a:t>
            </a:r>
          </a:p>
          <a:p>
            <a:pPr algn="ctr"/>
            <a:r>
              <a:rPr kumimoji="1" lang="ja-JP" altLang="en-US" sz="1000">
                <a:solidFill>
                  <a:schemeClr val="bg2"/>
                </a:solidFill>
                <a:latin typeface="A-OTF 新ゴ Pro R" panose="020B0400000000000000" pitchFamily="34" charset="-128"/>
                <a:ea typeface="A-OTF 新ゴ Pro R" panose="020B0400000000000000" pitchFamily="34" charset="-128"/>
              </a:rPr>
              <a:t>導入で</a:t>
            </a:r>
          </a:p>
        </p:txBody>
      </p:sp>
      <p:pic>
        <p:nvPicPr>
          <p:cNvPr id="57" name="図 56" descr="スーツを着ている少年&#10;&#10;自動的に生成された説明">
            <a:extLst>
              <a:ext uri="{FF2B5EF4-FFF2-40B4-BE49-F238E27FC236}">
                <a16:creationId xmlns:a16="http://schemas.microsoft.com/office/drawing/2014/main" id="{D64F5531-8A49-4A4D-8A7B-778D446F920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8094"/>
          <a:stretch/>
        </p:blipFill>
        <p:spPr>
          <a:xfrm>
            <a:off x="444355" y="1609173"/>
            <a:ext cx="2249453" cy="1835678"/>
          </a:xfrm>
          <a:prstGeom prst="rect">
            <a:avLst/>
          </a:prstGeom>
        </p:spPr>
      </p:pic>
    </p:spTree>
    <p:extLst>
      <p:ext uri="{BB962C8B-B14F-4D97-AF65-F5344CB8AC3E}">
        <p14:creationId xmlns:p14="http://schemas.microsoft.com/office/powerpoint/2010/main" val="3450150467"/>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additive="base">
                                        <p:cTn id="16" dur="500" fill="hold"/>
                                        <p:tgtEl>
                                          <p:spTgt spid="157"/>
                                        </p:tgtEl>
                                        <p:attrNameLst>
                                          <p:attrName>ppt_x</p:attrName>
                                        </p:attrNameLst>
                                      </p:cBhvr>
                                      <p:tavLst>
                                        <p:tav tm="0">
                                          <p:val>
                                            <p:strVal val="#ppt_x"/>
                                          </p:val>
                                        </p:tav>
                                        <p:tav tm="100000">
                                          <p:val>
                                            <p:strVal val="#ppt_x"/>
                                          </p:val>
                                        </p:tav>
                                      </p:tavLst>
                                    </p:anim>
                                    <p:anim calcmode="lin" valueType="num">
                                      <p:cBhvr additive="base">
                                        <p:cTn id="17"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457200" y="373858"/>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ドライバーの業務効率</a:t>
            </a:r>
            <a:r>
              <a:rPr lang="en-US" altLang="ja-JP" sz="2800">
                <a:solidFill>
                  <a:schemeClr val="tx1">
                    <a:lumMod val="50000"/>
                    <a:lumOff val="50000"/>
                  </a:schemeClr>
                </a:solidFill>
                <a:latin typeface="A-OTF 新ゴ Pro M" panose="020B0500000000000000" pitchFamily="34" charset="-128"/>
                <a:ea typeface="A-OTF 新ゴ Pro M" panose="020B0500000000000000" pitchFamily="34" charset="-128"/>
              </a:rPr>
              <a:t>UP</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76"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a:solidFill>
                  <a:schemeClr val="bg1">
                    <a:lumMod val="65000"/>
                  </a:schemeClr>
                </a:solidFill>
                <a:latin typeface="A-OTF 新ゴ Pro M" panose="020B0500000000000000" pitchFamily="34" charset="-128"/>
                <a:ea typeface="A-OTF 新ゴ Pro M" panose="020B0500000000000000" pitchFamily="34" charset="-128"/>
              </a:rPr>
              <a:t>Driver’s merit</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grpSp>
        <p:nvGrpSpPr>
          <p:cNvPr id="14" name="グループ化 13"/>
          <p:cNvGrpSpPr/>
          <p:nvPr/>
        </p:nvGrpSpPr>
        <p:grpSpPr>
          <a:xfrm>
            <a:off x="452795" y="614504"/>
            <a:ext cx="1650948" cy="869633"/>
            <a:chOff x="6695368" y="640018"/>
            <a:chExt cx="1650948" cy="869633"/>
          </a:xfrm>
        </p:grpSpPr>
        <p:sp>
          <p:nvSpPr>
            <p:cNvPr id="12" name="四角形吹き出し 11"/>
            <p:cNvSpPr/>
            <p:nvPr/>
          </p:nvSpPr>
          <p:spPr>
            <a:xfrm rot="21246687">
              <a:off x="6705599" y="671805"/>
              <a:ext cx="1588780" cy="804567"/>
            </a:xfrm>
            <a:prstGeom prst="wedgeRectCallout">
              <a:avLst>
                <a:gd name="adj1" fmla="val -22233"/>
                <a:gd name="adj2" fmla="val 71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Rectangle 129"/>
            <p:cNvSpPr/>
            <p:nvPr/>
          </p:nvSpPr>
          <p:spPr>
            <a:xfrm rot="21231592">
              <a:off x="6695368" y="640018"/>
              <a:ext cx="1650948" cy="8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よい運転に</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集中できる！</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意識が高くなる！</a:t>
              </a:r>
              <a:endParaRPr lang="en-US" sz="1200">
                <a:solidFill>
                  <a:schemeClr val="tx1">
                    <a:lumMod val="50000"/>
                    <a:lumOff val="50000"/>
                  </a:schemeClr>
                </a:solidFill>
                <a:latin typeface="A-OTF 新ゴ Pro L" panose="020B0300000000000000" pitchFamily="34" charset="-128"/>
                <a:ea typeface="A-OTF 新ゴ Pro L" panose="020B0300000000000000" pitchFamily="34" charset="-128"/>
              </a:endParaRPr>
            </a:p>
          </p:txBody>
        </p:sp>
      </p:grpSp>
      <p:sp>
        <p:nvSpPr>
          <p:cNvPr id="153" name="Freeform 15"/>
          <p:cNvSpPr>
            <a:spLocks noEditPoints="1"/>
          </p:cNvSpPr>
          <p:nvPr/>
        </p:nvSpPr>
        <p:spPr bwMode="auto">
          <a:xfrm>
            <a:off x="3449250" y="1619938"/>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8" name="Group 147"/>
          <p:cNvGrpSpPr/>
          <p:nvPr/>
        </p:nvGrpSpPr>
        <p:grpSpPr>
          <a:xfrm>
            <a:off x="5737962" y="1638118"/>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4971596" y="1618343"/>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cxnSp>
        <p:nvCxnSpPr>
          <p:cNvPr id="157" name="Straight Connector 156"/>
          <p:cNvCxnSpPr/>
          <p:nvPr/>
        </p:nvCxnSpPr>
        <p:spPr>
          <a:xfrm>
            <a:off x="2973388" y="1581930"/>
            <a:ext cx="0" cy="3904470"/>
          </a:xfrm>
          <a:prstGeom prst="line">
            <a:avLst/>
          </a:prstGeom>
          <a:ln w="31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668669" y="3813428"/>
            <a:ext cx="2131970" cy="307777"/>
          </a:xfrm>
          <a:prstGeom prst="rect">
            <a:avLst/>
          </a:prstGeom>
          <a:noFill/>
        </p:spPr>
        <p:txBody>
          <a:bodyPr wrap="square" rtlCol="0">
            <a:spAutoFit/>
          </a:bodyPr>
          <a:lstStyle/>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面倒な手書きの日報</a:t>
            </a:r>
          </a:p>
        </p:txBody>
      </p:sp>
      <p:sp>
        <p:nvSpPr>
          <p:cNvPr id="6" name="下矢印 5"/>
          <p:cNvSpPr/>
          <p:nvPr/>
        </p:nvSpPr>
        <p:spPr>
          <a:xfrm>
            <a:off x="1278269" y="4224089"/>
            <a:ext cx="533400" cy="1022255"/>
          </a:xfrm>
          <a:prstGeom prst="downArrow">
            <a:avLst/>
          </a:prstGeom>
          <a:solidFill>
            <a:srgbClr val="F25C4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518633" y="5246345"/>
            <a:ext cx="2131970" cy="523220"/>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スマートフォンを</a:t>
            </a:r>
            <a:endParaRPr kumimoji="1" lang="en-US" altLang="ja-JP" sz="1400">
              <a:solidFill>
                <a:schemeClr val="bg2">
                  <a:lumMod val="50000"/>
                </a:schemeClr>
              </a:solidFill>
              <a:latin typeface="A-OTF 新ゴ Pro M" panose="020B0500000000000000" pitchFamily="34" charset="-128"/>
              <a:ea typeface="A-OTF 新ゴ Pro M" panose="020B0500000000000000" pitchFamily="34" charset="-128"/>
            </a:endParaRPr>
          </a:p>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持っているだけ</a:t>
            </a:r>
          </a:p>
        </p:txBody>
      </p:sp>
      <p:grpSp>
        <p:nvGrpSpPr>
          <p:cNvPr id="8" name="グループ化 7"/>
          <p:cNvGrpSpPr/>
          <p:nvPr/>
        </p:nvGrpSpPr>
        <p:grpSpPr>
          <a:xfrm>
            <a:off x="3366371" y="1567141"/>
            <a:ext cx="4574399" cy="787780"/>
            <a:chOff x="3398067" y="1570172"/>
            <a:chExt cx="4574399" cy="787780"/>
          </a:xfrm>
        </p:grpSpPr>
        <p:grpSp>
          <p:nvGrpSpPr>
            <p:cNvPr id="137" name="Group 136"/>
            <p:cNvGrpSpPr/>
            <p:nvPr/>
          </p:nvGrpSpPr>
          <p:grpSpPr>
            <a:xfrm>
              <a:off x="3398067" y="1570172"/>
              <a:ext cx="529120" cy="529120"/>
              <a:chOff x="6248400" y="1352550"/>
              <a:chExt cx="529120" cy="529120"/>
            </a:xfrm>
          </p:grpSpPr>
          <p:sp>
            <p:nvSpPr>
              <p:cNvPr id="145" name="Oval 144"/>
              <p:cNvSpPr/>
              <p:nvPr/>
            </p:nvSpPr>
            <p:spPr>
              <a:xfrm>
                <a:off x="6248400" y="1352550"/>
                <a:ext cx="529120" cy="529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6" name="AutoShape 112"/>
              <p:cNvSpPr>
                <a:spLocks/>
              </p:cNvSpPr>
              <p:nvPr/>
            </p:nvSpPr>
            <p:spPr bwMode="auto">
              <a:xfrm>
                <a:off x="6374435" y="1478670"/>
                <a:ext cx="266380" cy="266836"/>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
          <p:nvSpPr>
            <p:cNvPr id="7" name="テキスト ボックス 6"/>
            <p:cNvSpPr txBox="1"/>
            <p:nvPr/>
          </p:nvSpPr>
          <p:spPr>
            <a:xfrm>
              <a:off x="4010066" y="1650066"/>
              <a:ext cx="3962400" cy="707886"/>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日報はスマートフォンを持っているだけ</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r>
                <a:rPr kumimoji="1" lang="en-US" altLang="ja-JP" sz="1200" b="1">
                  <a:solidFill>
                    <a:schemeClr val="bg2">
                      <a:lumMod val="50000"/>
                    </a:schemeClr>
                  </a:solidFill>
                  <a:latin typeface="A-OTF 新ゴ Pro L" panose="020B0300000000000000" pitchFamily="34" charset="-128"/>
                  <a:ea typeface="A-OTF 新ゴ Pro L" panose="020B0300000000000000" pitchFamily="34" charset="-128"/>
                </a:rPr>
                <a:t>※2017</a:t>
              </a:r>
              <a:r>
                <a:rPr kumimoji="1" lang="ja-JP" altLang="en-US" sz="1200" b="1">
                  <a:solidFill>
                    <a:schemeClr val="bg2">
                      <a:lumMod val="50000"/>
                    </a:schemeClr>
                  </a:solidFill>
                  <a:latin typeface="A-OTF 新ゴ Pro L" panose="020B0300000000000000" pitchFamily="34" charset="-128"/>
                  <a:ea typeface="A-OTF 新ゴ Pro L" panose="020B0300000000000000" pitchFamily="34" charset="-128"/>
                </a:rPr>
                <a:t>年</a:t>
              </a:r>
              <a:r>
                <a:rPr kumimoji="1" lang="en-US" altLang="ja-JP" sz="1200" b="1">
                  <a:solidFill>
                    <a:schemeClr val="bg2">
                      <a:lumMod val="50000"/>
                    </a:schemeClr>
                  </a:solidFill>
                  <a:latin typeface="A-OTF 新ゴ Pro L" panose="020B0300000000000000" pitchFamily="34" charset="-128"/>
                  <a:ea typeface="A-OTF 新ゴ Pro L" panose="020B0300000000000000" pitchFamily="34" charset="-128"/>
                </a:rPr>
                <a:t>7</a:t>
              </a:r>
              <a:r>
                <a:rPr kumimoji="1" lang="ja-JP" altLang="en-US" sz="1200" b="1">
                  <a:solidFill>
                    <a:schemeClr val="bg2">
                      <a:lumMod val="50000"/>
                    </a:schemeClr>
                  </a:solidFill>
                  <a:latin typeface="A-OTF 新ゴ Pro L" panose="020B0300000000000000" pitchFamily="34" charset="-128"/>
                  <a:ea typeface="A-OTF 新ゴ Pro L" panose="020B0300000000000000" pitchFamily="34" charset="-128"/>
                </a:rPr>
                <a:t>月から義務付けされた、荷待ち時間の記録も、ワンタップで記録が可能。</a:t>
              </a:r>
            </a:p>
          </p:txBody>
        </p:sp>
      </p:grpSp>
      <p:grpSp>
        <p:nvGrpSpPr>
          <p:cNvPr id="9" name="グループ化 8"/>
          <p:cNvGrpSpPr/>
          <p:nvPr/>
        </p:nvGrpSpPr>
        <p:grpSpPr>
          <a:xfrm>
            <a:off x="3366372" y="2459391"/>
            <a:ext cx="4574391" cy="910891"/>
            <a:chOff x="3398067" y="2408397"/>
            <a:chExt cx="4574391" cy="910891"/>
          </a:xfrm>
        </p:grpSpPr>
        <p:grpSp>
          <p:nvGrpSpPr>
            <p:cNvPr id="80" name="グループ化 79"/>
            <p:cNvGrpSpPr/>
            <p:nvPr/>
          </p:nvGrpSpPr>
          <p:grpSpPr>
            <a:xfrm>
              <a:off x="3398067" y="2408397"/>
              <a:ext cx="4574391" cy="910891"/>
              <a:chOff x="3398067" y="1570172"/>
              <a:chExt cx="4574391" cy="910891"/>
            </a:xfrm>
          </p:grpSpPr>
          <p:sp>
            <p:nvSpPr>
              <p:cNvPr id="83" name="Oval 144"/>
              <p:cNvSpPr/>
              <p:nvPr/>
            </p:nvSpPr>
            <p:spPr>
              <a:xfrm>
                <a:off x="3398067" y="1570172"/>
                <a:ext cx="529120" cy="529120"/>
              </a:xfrm>
              <a:prstGeom prst="ellipse">
                <a:avLst/>
              </a:prstGeom>
              <a:solidFill>
                <a:srgbClr val="F6C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2" name="テキスト ボックス 81"/>
              <p:cNvSpPr txBox="1"/>
              <p:nvPr/>
            </p:nvSpPr>
            <p:spPr>
              <a:xfrm>
                <a:off x="4010066" y="1650066"/>
                <a:ext cx="3962392" cy="830997"/>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走ったルートと速度、作業内容が記録できるから、運転や業務に正当な評価を得られる</a:t>
                </a:r>
              </a:p>
            </p:txBody>
          </p:sp>
        </p:grpSp>
        <p:sp>
          <p:nvSpPr>
            <p:cNvPr id="85" name="AutoShape 6"/>
            <p:cNvSpPr>
              <a:spLocks/>
            </p:cNvSpPr>
            <p:nvPr/>
          </p:nvSpPr>
          <p:spPr bwMode="auto">
            <a:xfrm>
              <a:off x="3535056" y="2551245"/>
              <a:ext cx="316484" cy="257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0" name="グループ化 9"/>
          <p:cNvGrpSpPr/>
          <p:nvPr/>
        </p:nvGrpSpPr>
        <p:grpSpPr>
          <a:xfrm>
            <a:off x="3366371" y="3550242"/>
            <a:ext cx="4574399" cy="640618"/>
            <a:chOff x="3398067" y="3558216"/>
            <a:chExt cx="4574399" cy="640618"/>
          </a:xfrm>
        </p:grpSpPr>
        <p:grpSp>
          <p:nvGrpSpPr>
            <p:cNvPr id="86" name="グループ化 85"/>
            <p:cNvGrpSpPr/>
            <p:nvPr/>
          </p:nvGrpSpPr>
          <p:grpSpPr>
            <a:xfrm>
              <a:off x="3398067" y="3558216"/>
              <a:ext cx="4574399" cy="640618"/>
              <a:chOff x="3398067" y="1594223"/>
              <a:chExt cx="4574399" cy="640618"/>
            </a:xfrm>
          </p:grpSpPr>
          <p:sp>
            <p:nvSpPr>
              <p:cNvPr id="87" name="Oval 144"/>
              <p:cNvSpPr/>
              <p:nvPr/>
            </p:nvSpPr>
            <p:spPr>
              <a:xfrm>
                <a:off x="3398067" y="1594223"/>
                <a:ext cx="529120" cy="515754"/>
              </a:xfrm>
              <a:prstGeom prst="ellipse">
                <a:avLst/>
              </a:prstGeom>
              <a:solidFill>
                <a:srgbClr val="F58377">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8" name="テキスト ボックス 87"/>
              <p:cNvSpPr txBox="1"/>
              <p:nvPr/>
            </p:nvSpPr>
            <p:spPr>
              <a:xfrm>
                <a:off x="4010066" y="1650066"/>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自動</a:t>
                </a:r>
                <a:r>
                  <a:rPr kumimoji="1" lang="en-US" altLang="ja-JP" sz="1600">
                    <a:solidFill>
                      <a:schemeClr val="bg2">
                        <a:lumMod val="50000"/>
                      </a:schemeClr>
                    </a:solidFill>
                    <a:latin typeface="A-OTF 新ゴ Pro L" panose="020B0300000000000000" pitchFamily="34" charset="-128"/>
                    <a:ea typeface="A-OTF 新ゴ Pro L" panose="020B0300000000000000" pitchFamily="34" charset="-128"/>
                  </a:rPr>
                  <a:t>ON/OFF</a:t>
                </a:r>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機能で全自動化も</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プライバシーに配慮</a:t>
                </a:r>
              </a:p>
            </p:txBody>
          </p:sp>
        </p:grpSp>
        <p:sp>
          <p:nvSpPr>
            <p:cNvPr id="89" name="AutoShape 67"/>
            <p:cNvSpPr>
              <a:spLocks/>
            </p:cNvSpPr>
            <p:nvPr/>
          </p:nvSpPr>
          <p:spPr bwMode="auto">
            <a:xfrm>
              <a:off x="3562933" y="3636182"/>
              <a:ext cx="227549" cy="331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pic>
        <p:nvPicPr>
          <p:cNvPr id="4" name="図 3"/>
          <p:cNvPicPr>
            <a:picLocks noChangeAspect="1"/>
          </p:cNvPicPr>
          <p:nvPr/>
        </p:nvPicPr>
        <p:blipFill rotWithShape="1">
          <a:blip r:embed="rId3" cstate="print">
            <a:extLst>
              <a:ext uri="{28A0092B-C50C-407E-A947-70E740481C1C}">
                <a14:useLocalDpi xmlns:a14="http://schemas.microsoft.com/office/drawing/2010/main" val="0"/>
              </a:ext>
            </a:extLst>
          </a:blip>
          <a:srcRect r="13037"/>
          <a:stretch/>
        </p:blipFill>
        <p:spPr>
          <a:xfrm>
            <a:off x="518633" y="1757390"/>
            <a:ext cx="2271966" cy="1747810"/>
          </a:xfrm>
          <a:prstGeom prst="rect">
            <a:avLst/>
          </a:prstGeom>
        </p:spPr>
      </p:pic>
      <p:sp>
        <p:nvSpPr>
          <p:cNvPr id="46" name="テキスト ボックス 45"/>
          <p:cNvSpPr txBox="1"/>
          <p:nvPr/>
        </p:nvSpPr>
        <p:spPr>
          <a:xfrm>
            <a:off x="3953666" y="4592991"/>
            <a:ext cx="3987103"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配送先の地図・軒先情報がスマホですぐわかり、電話もワンタップでかけられる</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47" name="Oval 144"/>
          <p:cNvSpPr/>
          <p:nvPr/>
        </p:nvSpPr>
        <p:spPr>
          <a:xfrm>
            <a:off x="3361036" y="4523123"/>
            <a:ext cx="529120" cy="527067"/>
          </a:xfrm>
          <a:prstGeom prst="ellipse">
            <a:avLst/>
          </a:prstGeom>
          <a:solidFill>
            <a:schemeClr val="accent5">
              <a:lumMod val="40000"/>
              <a:lumOff val="60000"/>
              <a:alpha val="8862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48" name="AutoShape 109"/>
          <p:cNvSpPr>
            <a:spLocks/>
          </p:cNvSpPr>
          <p:nvPr/>
        </p:nvSpPr>
        <p:spPr bwMode="auto">
          <a:xfrm>
            <a:off x="3490494" y="4601743"/>
            <a:ext cx="278868" cy="3722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9" name="AutoShape 108"/>
          <p:cNvSpPr>
            <a:spLocks/>
          </p:cNvSpPr>
          <p:nvPr/>
        </p:nvSpPr>
        <p:spPr bwMode="auto">
          <a:xfrm>
            <a:off x="3559734" y="4681839"/>
            <a:ext cx="139752" cy="1397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0" name="吹き出し: 円形 49">
            <a:extLst>
              <a:ext uri="{FF2B5EF4-FFF2-40B4-BE49-F238E27FC236}">
                <a16:creationId xmlns:a16="http://schemas.microsoft.com/office/drawing/2014/main" id="{1FECFE4F-1550-4C87-82A4-02606765579E}"/>
              </a:ext>
            </a:extLst>
          </p:cNvPr>
          <p:cNvSpPr/>
          <p:nvPr/>
        </p:nvSpPr>
        <p:spPr>
          <a:xfrm rot="1149246">
            <a:off x="1825088" y="4446329"/>
            <a:ext cx="989129" cy="543310"/>
          </a:xfrm>
          <a:prstGeom prst="wedgeEllipse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a:solidFill>
                  <a:schemeClr val="bg2"/>
                </a:solidFill>
                <a:latin typeface="A-OTF 新ゴ Pro R" panose="020B0400000000000000" pitchFamily="34" charset="-128"/>
                <a:ea typeface="A-OTF 新ゴ Pro R" panose="020B0400000000000000" pitchFamily="34" charset="-128"/>
              </a:rPr>
              <a:t>ODIN</a:t>
            </a:r>
          </a:p>
          <a:p>
            <a:pPr algn="ctr"/>
            <a:r>
              <a:rPr kumimoji="1" lang="ja-JP" altLang="en-US" sz="1000">
                <a:solidFill>
                  <a:schemeClr val="bg2"/>
                </a:solidFill>
                <a:latin typeface="A-OTF 新ゴ Pro R" panose="020B0400000000000000" pitchFamily="34" charset="-128"/>
                <a:ea typeface="A-OTF 新ゴ Pro R" panose="020B0400000000000000" pitchFamily="34" charset="-128"/>
              </a:rPr>
              <a:t>導入で</a:t>
            </a:r>
          </a:p>
        </p:txBody>
      </p:sp>
    </p:spTree>
    <p:extLst>
      <p:ext uri="{BB962C8B-B14F-4D97-AF65-F5344CB8AC3E}">
        <p14:creationId xmlns:p14="http://schemas.microsoft.com/office/powerpoint/2010/main" val="3772938117"/>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additive="base">
                                        <p:cTn id="16" dur="500" fill="hold"/>
                                        <p:tgtEl>
                                          <p:spTgt spid="157"/>
                                        </p:tgtEl>
                                        <p:attrNameLst>
                                          <p:attrName>ppt_x</p:attrName>
                                        </p:attrNameLst>
                                      </p:cBhvr>
                                      <p:tavLst>
                                        <p:tav tm="0">
                                          <p:val>
                                            <p:strVal val="#ppt_x"/>
                                          </p:val>
                                        </p:tav>
                                        <p:tav tm="100000">
                                          <p:val>
                                            <p:strVal val="#ppt_x"/>
                                          </p:val>
                                        </p:tav>
                                      </p:tavLst>
                                    </p:anim>
                                    <p:anim calcmode="lin" valueType="num">
                                      <p:cBhvr additive="base">
                                        <p:cTn id="17"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457200" y="373858"/>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荷主さんの満足度向上</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76"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ms-MY" sz="1200" b="1">
                <a:solidFill>
                  <a:schemeClr val="bg1">
                    <a:lumMod val="65000"/>
                  </a:schemeClr>
                </a:solidFill>
                <a:latin typeface="A-OTF 新ゴ Pro M" panose="020B0500000000000000" pitchFamily="34" charset="-128"/>
                <a:ea typeface="A-OTF 新ゴ Pro M" panose="020B0500000000000000" pitchFamily="34" charset="-128"/>
              </a:rPr>
              <a:t>Client’s merit</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grpSp>
        <p:nvGrpSpPr>
          <p:cNvPr id="14" name="グループ化 13"/>
          <p:cNvGrpSpPr/>
          <p:nvPr/>
        </p:nvGrpSpPr>
        <p:grpSpPr>
          <a:xfrm>
            <a:off x="452795" y="614504"/>
            <a:ext cx="1650948" cy="869633"/>
            <a:chOff x="6695368" y="640018"/>
            <a:chExt cx="1650948" cy="869633"/>
          </a:xfrm>
        </p:grpSpPr>
        <p:sp>
          <p:nvSpPr>
            <p:cNvPr id="12" name="四角形吹き出し 11"/>
            <p:cNvSpPr/>
            <p:nvPr/>
          </p:nvSpPr>
          <p:spPr>
            <a:xfrm rot="21246687">
              <a:off x="6705599" y="671805"/>
              <a:ext cx="1588780" cy="804567"/>
            </a:xfrm>
            <a:prstGeom prst="wedgeRectCallout">
              <a:avLst>
                <a:gd name="adj1" fmla="val -22233"/>
                <a:gd name="adj2" fmla="val 71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Rectangle 129"/>
            <p:cNvSpPr/>
            <p:nvPr/>
          </p:nvSpPr>
          <p:spPr>
            <a:xfrm rot="21231592">
              <a:off x="6695368" y="640018"/>
              <a:ext cx="1650948" cy="8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これからも、</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うちの荷物は</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お宅に頼むよ！</a:t>
              </a:r>
              <a:endParaRPr lang="en-US" sz="1200">
                <a:solidFill>
                  <a:schemeClr val="tx1">
                    <a:lumMod val="50000"/>
                    <a:lumOff val="50000"/>
                  </a:schemeClr>
                </a:solidFill>
                <a:latin typeface="A-OTF 新ゴ Pro L" panose="020B0300000000000000" pitchFamily="34" charset="-128"/>
                <a:ea typeface="A-OTF 新ゴ Pro L" panose="020B0300000000000000" pitchFamily="34" charset="-128"/>
              </a:endParaRPr>
            </a:p>
          </p:txBody>
        </p:sp>
      </p:grpSp>
      <p:sp>
        <p:nvSpPr>
          <p:cNvPr id="153" name="Freeform 15"/>
          <p:cNvSpPr>
            <a:spLocks noEditPoints="1"/>
          </p:cNvSpPr>
          <p:nvPr/>
        </p:nvSpPr>
        <p:spPr bwMode="auto">
          <a:xfrm>
            <a:off x="3480946" y="1675147"/>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8" name="Group 147"/>
          <p:cNvGrpSpPr/>
          <p:nvPr/>
        </p:nvGrpSpPr>
        <p:grpSpPr>
          <a:xfrm>
            <a:off x="5769658" y="1693327"/>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5003292" y="1673552"/>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cxnSp>
        <p:nvCxnSpPr>
          <p:cNvPr id="157" name="Straight Connector 156"/>
          <p:cNvCxnSpPr/>
          <p:nvPr/>
        </p:nvCxnSpPr>
        <p:spPr>
          <a:xfrm>
            <a:off x="2973388" y="1581930"/>
            <a:ext cx="0" cy="3904470"/>
          </a:xfrm>
          <a:prstGeom prst="line">
            <a:avLst/>
          </a:prstGeom>
          <a:ln w="31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95921" y="3813428"/>
            <a:ext cx="2052789" cy="307777"/>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延着のイライラ</a:t>
            </a:r>
          </a:p>
        </p:txBody>
      </p:sp>
      <p:sp>
        <p:nvSpPr>
          <p:cNvPr id="6" name="下矢印 5"/>
          <p:cNvSpPr/>
          <p:nvPr/>
        </p:nvSpPr>
        <p:spPr>
          <a:xfrm>
            <a:off x="1278269" y="4224089"/>
            <a:ext cx="533400" cy="960999"/>
          </a:xfrm>
          <a:prstGeom prst="downArrow">
            <a:avLst/>
          </a:prstGeom>
          <a:solidFill>
            <a:srgbClr val="F25C4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411022" y="5224790"/>
            <a:ext cx="2545235" cy="523220"/>
          </a:xfrm>
          <a:prstGeom prst="rect">
            <a:avLst/>
          </a:prstGeom>
          <a:noFill/>
        </p:spPr>
        <p:txBody>
          <a:bodyPr wrap="square" rtlCol="0">
            <a:spAutoFit/>
          </a:bodyPr>
          <a:lstStyle/>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到着時間が予測できるから</a:t>
            </a:r>
            <a:endParaRPr kumimoji="1" lang="en-US" altLang="ja-JP" sz="1400">
              <a:solidFill>
                <a:schemeClr val="bg2">
                  <a:lumMod val="50000"/>
                </a:schemeClr>
              </a:solidFill>
              <a:latin typeface="A-OTF 新ゴ Pro M" panose="020B0500000000000000" pitchFamily="34" charset="-128"/>
              <a:ea typeface="A-OTF 新ゴ Pro M" panose="020B0500000000000000" pitchFamily="34" charset="-128"/>
            </a:endParaRPr>
          </a:p>
          <a:p>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ストレスなく到着を待てる</a:t>
            </a:r>
          </a:p>
        </p:txBody>
      </p:sp>
      <p:grpSp>
        <p:nvGrpSpPr>
          <p:cNvPr id="9" name="グループ化 8"/>
          <p:cNvGrpSpPr/>
          <p:nvPr/>
        </p:nvGrpSpPr>
        <p:grpSpPr>
          <a:xfrm>
            <a:off x="3398066" y="1811278"/>
            <a:ext cx="4574399" cy="910891"/>
            <a:chOff x="3398067" y="2408397"/>
            <a:chExt cx="4574399" cy="910891"/>
          </a:xfrm>
        </p:grpSpPr>
        <p:grpSp>
          <p:nvGrpSpPr>
            <p:cNvPr id="80" name="グループ化 79"/>
            <p:cNvGrpSpPr/>
            <p:nvPr/>
          </p:nvGrpSpPr>
          <p:grpSpPr>
            <a:xfrm>
              <a:off x="3398067" y="2408397"/>
              <a:ext cx="4574399" cy="910891"/>
              <a:chOff x="3398067" y="1570172"/>
              <a:chExt cx="4574399" cy="910891"/>
            </a:xfrm>
          </p:grpSpPr>
          <p:sp>
            <p:nvSpPr>
              <p:cNvPr id="83" name="Oval 144"/>
              <p:cNvSpPr/>
              <p:nvPr/>
            </p:nvSpPr>
            <p:spPr>
              <a:xfrm>
                <a:off x="3398067" y="1570172"/>
                <a:ext cx="529120" cy="529120"/>
              </a:xfrm>
              <a:prstGeom prst="ellipse">
                <a:avLst/>
              </a:prstGeom>
              <a:solidFill>
                <a:srgbClr val="F6C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2" name="テキスト ボックス 81"/>
              <p:cNvSpPr txBox="1"/>
              <p:nvPr/>
            </p:nvSpPr>
            <p:spPr>
              <a:xfrm>
                <a:off x="4010066" y="1650066"/>
                <a:ext cx="3962400" cy="830997"/>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限定公開マップで、荷主もドライバーの位置を把握することができる</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（公開する・しないを設定できます。）</a:t>
                </a:r>
              </a:p>
            </p:txBody>
          </p:sp>
        </p:grpSp>
        <p:sp>
          <p:nvSpPr>
            <p:cNvPr id="85" name="AutoShape 6"/>
            <p:cNvSpPr>
              <a:spLocks/>
            </p:cNvSpPr>
            <p:nvPr/>
          </p:nvSpPr>
          <p:spPr bwMode="auto">
            <a:xfrm>
              <a:off x="3535056" y="2551245"/>
              <a:ext cx="316484" cy="257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557" r="9757"/>
          <a:stretch/>
        </p:blipFill>
        <p:spPr>
          <a:xfrm>
            <a:off x="495921" y="1752600"/>
            <a:ext cx="2052790" cy="1884763"/>
          </a:xfrm>
          <a:prstGeom prst="rect">
            <a:avLst/>
          </a:prstGeom>
        </p:spPr>
      </p:pic>
      <p:grpSp>
        <p:nvGrpSpPr>
          <p:cNvPr id="3" name="グループ化 2"/>
          <p:cNvGrpSpPr/>
          <p:nvPr/>
        </p:nvGrpSpPr>
        <p:grpSpPr>
          <a:xfrm>
            <a:off x="3398066" y="3063343"/>
            <a:ext cx="4574399" cy="664669"/>
            <a:chOff x="3398067" y="4126517"/>
            <a:chExt cx="4574399" cy="664669"/>
          </a:xfrm>
        </p:grpSpPr>
        <p:grpSp>
          <p:nvGrpSpPr>
            <p:cNvPr id="90" name="グループ化 89"/>
            <p:cNvGrpSpPr/>
            <p:nvPr/>
          </p:nvGrpSpPr>
          <p:grpSpPr>
            <a:xfrm>
              <a:off x="3398067" y="4126517"/>
              <a:ext cx="4574399" cy="664669"/>
              <a:chOff x="3398067" y="1570172"/>
              <a:chExt cx="4574399" cy="664669"/>
            </a:xfrm>
          </p:grpSpPr>
          <p:sp>
            <p:nvSpPr>
              <p:cNvPr id="91" name="Oval 144"/>
              <p:cNvSpPr/>
              <p:nvPr/>
            </p:nvSpPr>
            <p:spPr>
              <a:xfrm>
                <a:off x="3398067" y="1570172"/>
                <a:ext cx="529120" cy="529120"/>
              </a:xfrm>
              <a:prstGeom prst="ellipse">
                <a:avLst/>
              </a:prstGeom>
              <a:solidFill>
                <a:srgbClr val="4CD8B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3" name="テキスト ボックス 92"/>
              <p:cNvSpPr txBox="1"/>
              <p:nvPr/>
            </p:nvSpPr>
            <p:spPr>
              <a:xfrm>
                <a:off x="4010066" y="1650066"/>
                <a:ext cx="3962400" cy="584775"/>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現在位置と作業内容がすぐわかるから急な集荷依頼にもすぐ対応してもらえる</a:t>
                </a:r>
              </a:p>
            </p:txBody>
          </p:sp>
        </p:grpSp>
        <p:grpSp>
          <p:nvGrpSpPr>
            <p:cNvPr id="44" name="グループ化 43"/>
            <p:cNvGrpSpPr/>
            <p:nvPr/>
          </p:nvGrpSpPr>
          <p:grpSpPr>
            <a:xfrm>
              <a:off x="3522191" y="4199752"/>
              <a:ext cx="278868" cy="372248"/>
              <a:chOff x="404768" y="4295585"/>
              <a:chExt cx="274694" cy="366676"/>
            </a:xfrm>
          </p:grpSpPr>
          <p:sp>
            <p:nvSpPr>
              <p:cNvPr id="45" name="AutoShape 108"/>
              <p:cNvSpPr>
                <a:spLocks/>
              </p:cNvSpPr>
              <p:nvPr/>
            </p:nvSpPr>
            <p:spPr bwMode="auto">
              <a:xfrm>
                <a:off x="472972" y="4364415"/>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6" name="AutoShape 109"/>
              <p:cNvSpPr>
                <a:spLocks/>
              </p:cNvSpPr>
              <p:nvPr/>
            </p:nvSpPr>
            <p:spPr bwMode="auto">
              <a:xfrm>
                <a:off x="404768" y="4295585"/>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sp>
        <p:nvSpPr>
          <p:cNvPr id="35" name="吹き出し: 円形 34">
            <a:extLst>
              <a:ext uri="{FF2B5EF4-FFF2-40B4-BE49-F238E27FC236}">
                <a16:creationId xmlns:a16="http://schemas.microsoft.com/office/drawing/2014/main" id="{D12E45DA-DFC1-4E9C-A2DA-53A78E830BF9}"/>
              </a:ext>
            </a:extLst>
          </p:cNvPr>
          <p:cNvSpPr/>
          <p:nvPr/>
        </p:nvSpPr>
        <p:spPr>
          <a:xfrm rot="1149246">
            <a:off x="1825088" y="4446329"/>
            <a:ext cx="989129" cy="543310"/>
          </a:xfrm>
          <a:prstGeom prst="wedgeEllipse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a:solidFill>
                  <a:schemeClr val="bg2"/>
                </a:solidFill>
                <a:latin typeface="A-OTF 新ゴ Pro R" panose="020B0400000000000000" pitchFamily="34" charset="-128"/>
                <a:ea typeface="A-OTF 新ゴ Pro R" panose="020B0400000000000000" pitchFamily="34" charset="-128"/>
              </a:rPr>
              <a:t>ODIN</a:t>
            </a:r>
          </a:p>
          <a:p>
            <a:pPr algn="ctr"/>
            <a:r>
              <a:rPr kumimoji="1" lang="ja-JP" altLang="en-US" sz="1000">
                <a:solidFill>
                  <a:schemeClr val="bg2"/>
                </a:solidFill>
                <a:latin typeface="A-OTF 新ゴ Pro R" panose="020B0400000000000000" pitchFamily="34" charset="-128"/>
                <a:ea typeface="A-OTF 新ゴ Pro R" panose="020B0400000000000000" pitchFamily="34" charset="-128"/>
              </a:rPr>
              <a:t>導入で</a:t>
            </a:r>
          </a:p>
        </p:txBody>
      </p:sp>
      <p:pic>
        <p:nvPicPr>
          <p:cNvPr id="36" name="図 35" descr="テキスト, 地図 が含まれている画像&#10;&#10;自動的に生成された説明">
            <a:extLst>
              <a:ext uri="{FF2B5EF4-FFF2-40B4-BE49-F238E27FC236}">
                <a16:creationId xmlns:a16="http://schemas.microsoft.com/office/drawing/2014/main" id="{66D045EA-64F2-4753-B7E7-7F79248E302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7184" y="3965009"/>
            <a:ext cx="3083197" cy="2149684"/>
          </a:xfrm>
          <a:prstGeom prst="rect">
            <a:avLst/>
          </a:prstGeom>
        </p:spPr>
      </p:pic>
    </p:spTree>
    <p:extLst>
      <p:ext uri="{BB962C8B-B14F-4D97-AF65-F5344CB8AC3E}">
        <p14:creationId xmlns:p14="http://schemas.microsoft.com/office/powerpoint/2010/main" val="178770002"/>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additive="base">
                                        <p:cTn id="16" dur="500" fill="hold"/>
                                        <p:tgtEl>
                                          <p:spTgt spid="157"/>
                                        </p:tgtEl>
                                        <p:attrNameLst>
                                          <p:attrName>ppt_x</p:attrName>
                                        </p:attrNameLst>
                                      </p:cBhvr>
                                      <p:tavLst>
                                        <p:tav tm="0">
                                          <p:val>
                                            <p:strVal val="#ppt_x"/>
                                          </p:val>
                                        </p:tav>
                                        <p:tav tm="100000">
                                          <p:val>
                                            <p:strVal val="#ppt_x"/>
                                          </p:val>
                                        </p:tav>
                                      </p:tavLst>
                                    </p:anim>
                                    <p:anim calcmode="lin" valueType="num">
                                      <p:cBhvr additive="base">
                                        <p:cTn id="17"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itle 1"/>
          <p:cNvSpPr>
            <a:spLocks noGrp="1"/>
          </p:cNvSpPr>
          <p:nvPr>
            <p:ph type="title"/>
          </p:nvPr>
        </p:nvSpPr>
        <p:spPr>
          <a:xfrm>
            <a:off x="457200" y="373858"/>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事務員の業務効率</a:t>
            </a:r>
            <a:r>
              <a:rPr lang="en-US" altLang="ja-JP" sz="2800">
                <a:solidFill>
                  <a:schemeClr val="tx1">
                    <a:lumMod val="50000"/>
                    <a:lumOff val="50000"/>
                  </a:schemeClr>
                </a:solidFill>
                <a:latin typeface="A-OTF 新ゴ Pro M" panose="020B0500000000000000" pitchFamily="34" charset="-128"/>
                <a:ea typeface="A-OTF 新ゴ Pro M" panose="020B0500000000000000" pitchFamily="34" charset="-128"/>
              </a:rPr>
              <a:t>Up</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76"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indent="-342900" algn="ctr">
              <a:spcBef>
                <a:spcPct val="20000"/>
              </a:spcBef>
            </a:pPr>
            <a:r>
              <a:rPr lang="ms-MY" sz="1200" b="1">
                <a:solidFill>
                  <a:schemeClr val="bg1">
                    <a:lumMod val="65000"/>
                  </a:schemeClr>
                </a:solidFill>
                <a:latin typeface="A-OTF 新ゴ Pro M" panose="020B0500000000000000" pitchFamily="34" charset="-128"/>
                <a:ea typeface="A-OTF 新ゴ Pro M" panose="020B0500000000000000" pitchFamily="34" charset="-128"/>
              </a:rPr>
              <a:t>Officer’s merit</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grpSp>
        <p:nvGrpSpPr>
          <p:cNvPr id="14" name="グループ化 13"/>
          <p:cNvGrpSpPr/>
          <p:nvPr/>
        </p:nvGrpSpPr>
        <p:grpSpPr>
          <a:xfrm>
            <a:off x="452795" y="614504"/>
            <a:ext cx="1650948" cy="869633"/>
            <a:chOff x="6695368" y="640018"/>
            <a:chExt cx="1650948" cy="869633"/>
          </a:xfrm>
        </p:grpSpPr>
        <p:sp>
          <p:nvSpPr>
            <p:cNvPr id="12" name="四角形吹き出し 11"/>
            <p:cNvSpPr/>
            <p:nvPr/>
          </p:nvSpPr>
          <p:spPr>
            <a:xfrm rot="21246687">
              <a:off x="6705599" y="671805"/>
              <a:ext cx="1588780" cy="804567"/>
            </a:xfrm>
            <a:prstGeom prst="wedgeRectCallout">
              <a:avLst>
                <a:gd name="adj1" fmla="val -22233"/>
                <a:gd name="adj2" fmla="val 71429"/>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Rectangle 129"/>
            <p:cNvSpPr/>
            <p:nvPr/>
          </p:nvSpPr>
          <p:spPr>
            <a:xfrm rot="21231592">
              <a:off x="6695368" y="640018"/>
              <a:ext cx="1650948" cy="869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残業が減る！</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データの参照が</a:t>
              </a:r>
              <a:endParaRPr lang="en-US" altLang="ja-JP" sz="1200">
                <a:solidFill>
                  <a:schemeClr val="tx1">
                    <a:lumMod val="50000"/>
                    <a:lumOff val="50000"/>
                  </a:schemeClr>
                </a:solidFill>
                <a:latin typeface="A-OTF 新ゴ Pro L" panose="020B0300000000000000" pitchFamily="34" charset="-128"/>
                <a:ea typeface="A-OTF 新ゴ Pro L" panose="020B0300000000000000" pitchFamily="34" charset="-128"/>
              </a:endParaRPr>
            </a:p>
            <a:p>
              <a:pPr algn="ctr"/>
              <a:r>
                <a:rPr lang="ja-JP" altLang="en-US" sz="1200">
                  <a:solidFill>
                    <a:schemeClr val="tx1">
                      <a:lumMod val="50000"/>
                      <a:lumOff val="50000"/>
                    </a:schemeClr>
                  </a:solidFill>
                  <a:latin typeface="A-OTF 新ゴ Pro L" panose="020B0300000000000000" pitchFamily="34" charset="-128"/>
                  <a:ea typeface="A-OTF 新ゴ Pro L" panose="020B0300000000000000" pitchFamily="34" charset="-128"/>
                </a:rPr>
                <a:t>早くなる！</a:t>
              </a:r>
              <a:endParaRPr lang="en-US" sz="1200">
                <a:solidFill>
                  <a:schemeClr val="tx1">
                    <a:lumMod val="50000"/>
                    <a:lumOff val="50000"/>
                  </a:schemeClr>
                </a:solidFill>
                <a:latin typeface="A-OTF 新ゴ Pro L" panose="020B0300000000000000" pitchFamily="34" charset="-128"/>
                <a:ea typeface="A-OTF 新ゴ Pro L" panose="020B0300000000000000" pitchFamily="34" charset="-128"/>
              </a:endParaRPr>
            </a:p>
          </p:txBody>
        </p:sp>
      </p:grpSp>
      <p:sp>
        <p:nvSpPr>
          <p:cNvPr id="153" name="Freeform 15"/>
          <p:cNvSpPr>
            <a:spLocks noEditPoints="1"/>
          </p:cNvSpPr>
          <p:nvPr/>
        </p:nvSpPr>
        <p:spPr bwMode="auto">
          <a:xfrm>
            <a:off x="3480946" y="1675147"/>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8" name="Group 147"/>
          <p:cNvGrpSpPr/>
          <p:nvPr/>
        </p:nvGrpSpPr>
        <p:grpSpPr>
          <a:xfrm>
            <a:off x="5769658" y="1693327"/>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5003292" y="1673552"/>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cxnSp>
        <p:nvCxnSpPr>
          <p:cNvPr id="157" name="Straight Connector 156"/>
          <p:cNvCxnSpPr/>
          <p:nvPr/>
        </p:nvCxnSpPr>
        <p:spPr>
          <a:xfrm>
            <a:off x="2973388" y="1530235"/>
            <a:ext cx="0" cy="3956165"/>
          </a:xfrm>
          <a:prstGeom prst="line">
            <a:avLst/>
          </a:prstGeom>
          <a:ln w="3175">
            <a:solidFill>
              <a:schemeClr val="tx2">
                <a:lumMod val="20000"/>
                <a:lumOff val="8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495921" y="3813428"/>
            <a:ext cx="2052789" cy="523220"/>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手書きの日報を</a:t>
            </a:r>
            <a:endParaRPr kumimoji="1" lang="en-US" altLang="ja-JP" sz="1400">
              <a:solidFill>
                <a:schemeClr val="bg2">
                  <a:lumMod val="50000"/>
                </a:schemeClr>
              </a:solidFill>
              <a:latin typeface="A-OTF 新ゴ Pro M" panose="020B0500000000000000" pitchFamily="34" charset="-128"/>
              <a:ea typeface="A-OTF 新ゴ Pro M" panose="020B0500000000000000" pitchFamily="34" charset="-128"/>
            </a:endParaRPr>
          </a:p>
          <a:p>
            <a:pPr algn="ctr"/>
            <a:r>
              <a:rPr kumimoji="1" lang="en-US" altLang="ja-JP" sz="1400">
                <a:solidFill>
                  <a:schemeClr val="bg2">
                    <a:lumMod val="50000"/>
                  </a:schemeClr>
                </a:solidFill>
                <a:latin typeface="A-OTF 新ゴ Pro M" panose="020B0500000000000000" pitchFamily="34" charset="-128"/>
                <a:ea typeface="A-OTF 新ゴ Pro M" panose="020B0500000000000000" pitchFamily="34" charset="-128"/>
              </a:rPr>
              <a:t>Excel</a:t>
            </a: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に写す作業</a:t>
            </a:r>
          </a:p>
        </p:txBody>
      </p:sp>
      <p:sp>
        <p:nvSpPr>
          <p:cNvPr id="6" name="下矢印 5"/>
          <p:cNvSpPr/>
          <p:nvPr/>
        </p:nvSpPr>
        <p:spPr>
          <a:xfrm>
            <a:off x="1278268" y="4364801"/>
            <a:ext cx="533400" cy="820288"/>
          </a:xfrm>
          <a:prstGeom prst="downArrow">
            <a:avLst/>
          </a:prstGeom>
          <a:solidFill>
            <a:srgbClr val="F25C4C">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272350" y="5224790"/>
            <a:ext cx="2545235" cy="523220"/>
          </a:xfrm>
          <a:prstGeom prst="rect">
            <a:avLst/>
          </a:prstGeom>
          <a:noFill/>
        </p:spPr>
        <p:txBody>
          <a:bodyPr wrap="square" rtlCol="0">
            <a:spAutoFit/>
          </a:bodyPr>
          <a:lstStyle/>
          <a:p>
            <a:pPr algn="ctr"/>
            <a:r>
              <a:rPr kumimoji="1" lang="ja-JP" altLang="en-US" sz="1400">
                <a:solidFill>
                  <a:schemeClr val="bg2">
                    <a:lumMod val="50000"/>
                  </a:schemeClr>
                </a:solidFill>
                <a:latin typeface="A-OTF 新ゴ Pro M" panose="020B0500000000000000" pitchFamily="34" charset="-128"/>
                <a:ea typeface="A-OTF 新ゴ Pro M" panose="020B0500000000000000" pitchFamily="34" charset="-128"/>
              </a:rPr>
              <a:t>データになった日報を手直しするだけ</a:t>
            </a:r>
          </a:p>
        </p:txBody>
      </p:sp>
      <p:grpSp>
        <p:nvGrpSpPr>
          <p:cNvPr id="9" name="グループ化 8"/>
          <p:cNvGrpSpPr/>
          <p:nvPr/>
        </p:nvGrpSpPr>
        <p:grpSpPr>
          <a:xfrm>
            <a:off x="3373485" y="2245154"/>
            <a:ext cx="4574399" cy="833947"/>
            <a:chOff x="3398067" y="2408397"/>
            <a:chExt cx="4574399" cy="833947"/>
          </a:xfrm>
        </p:grpSpPr>
        <p:grpSp>
          <p:nvGrpSpPr>
            <p:cNvPr id="80" name="グループ化 79"/>
            <p:cNvGrpSpPr/>
            <p:nvPr/>
          </p:nvGrpSpPr>
          <p:grpSpPr>
            <a:xfrm>
              <a:off x="3398067" y="2408397"/>
              <a:ext cx="4574399" cy="833947"/>
              <a:chOff x="3398067" y="1570172"/>
              <a:chExt cx="4574399" cy="833947"/>
            </a:xfrm>
          </p:grpSpPr>
          <p:sp>
            <p:nvSpPr>
              <p:cNvPr id="83" name="Oval 144"/>
              <p:cNvSpPr/>
              <p:nvPr/>
            </p:nvSpPr>
            <p:spPr>
              <a:xfrm>
                <a:off x="3398067" y="1570172"/>
                <a:ext cx="529120" cy="529120"/>
              </a:xfrm>
              <a:prstGeom prst="ellipse">
                <a:avLst/>
              </a:prstGeom>
              <a:solidFill>
                <a:srgbClr val="F6C5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82" name="テキスト ボックス 81"/>
              <p:cNvSpPr txBox="1"/>
              <p:nvPr/>
            </p:nvSpPr>
            <p:spPr>
              <a:xfrm>
                <a:off x="4010066" y="1650066"/>
                <a:ext cx="3962400" cy="754053"/>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過去の走行データは</a:t>
                </a:r>
                <a:r>
                  <a:rPr kumimoji="1" lang="en-US" altLang="ja-JP" sz="1600">
                    <a:solidFill>
                      <a:schemeClr val="bg2">
                        <a:lumMod val="50000"/>
                      </a:schemeClr>
                    </a:solidFill>
                    <a:latin typeface="A-OTF 新ゴ Pro L" panose="020B0300000000000000" pitchFamily="34" charset="-128"/>
                    <a:ea typeface="A-OTF 新ゴ Pro L" panose="020B0300000000000000" pitchFamily="34" charset="-128"/>
                  </a:rPr>
                  <a:t>ODIN</a:t>
                </a:r>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からいつでも日時を指定して取り出せる</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r>
                  <a:rPr kumimoji="1" lang="ja-JP" altLang="en-US" sz="1100">
                    <a:solidFill>
                      <a:schemeClr val="bg2">
                        <a:lumMod val="50000"/>
                      </a:schemeClr>
                    </a:solidFill>
                    <a:latin typeface="A-OTF 新ゴ Pro L" panose="020B0300000000000000" pitchFamily="34" charset="-128"/>
                    <a:ea typeface="A-OTF 新ゴ Pro L" panose="020B0300000000000000" pitchFamily="34" charset="-128"/>
                  </a:rPr>
                  <a:t>（データは</a:t>
                </a:r>
                <a:r>
                  <a:rPr kumimoji="1" lang="en-US" altLang="ja-JP" sz="1100">
                    <a:solidFill>
                      <a:schemeClr val="bg2">
                        <a:lumMod val="50000"/>
                      </a:schemeClr>
                    </a:solidFill>
                    <a:latin typeface="A-OTF 新ゴ Pro L" panose="020B0300000000000000" pitchFamily="34" charset="-128"/>
                    <a:ea typeface="A-OTF 新ゴ Pro L" panose="020B0300000000000000" pitchFamily="34" charset="-128"/>
                  </a:rPr>
                  <a:t>1</a:t>
                </a:r>
                <a:r>
                  <a:rPr kumimoji="1" lang="ja-JP" altLang="en-US" sz="1100">
                    <a:solidFill>
                      <a:schemeClr val="bg2">
                        <a:lumMod val="50000"/>
                      </a:schemeClr>
                    </a:solidFill>
                    <a:latin typeface="A-OTF 新ゴ Pro L" panose="020B0300000000000000" pitchFamily="34" charset="-128"/>
                    <a:ea typeface="A-OTF 新ゴ Pro L" panose="020B0300000000000000" pitchFamily="34" charset="-128"/>
                  </a:rPr>
                  <a:t>年間保存します）</a:t>
                </a:r>
              </a:p>
            </p:txBody>
          </p:sp>
        </p:grpSp>
        <p:sp>
          <p:nvSpPr>
            <p:cNvPr id="85" name="AutoShape 6"/>
            <p:cNvSpPr>
              <a:spLocks/>
            </p:cNvSpPr>
            <p:nvPr/>
          </p:nvSpPr>
          <p:spPr bwMode="auto">
            <a:xfrm>
              <a:off x="3535056" y="2551245"/>
              <a:ext cx="316484" cy="2575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3" name="グループ化 2"/>
          <p:cNvGrpSpPr/>
          <p:nvPr/>
        </p:nvGrpSpPr>
        <p:grpSpPr>
          <a:xfrm>
            <a:off x="3388168" y="3203909"/>
            <a:ext cx="4574399" cy="910891"/>
            <a:chOff x="3398067" y="4126517"/>
            <a:chExt cx="4574399" cy="910891"/>
          </a:xfrm>
        </p:grpSpPr>
        <p:grpSp>
          <p:nvGrpSpPr>
            <p:cNvPr id="90" name="グループ化 89"/>
            <p:cNvGrpSpPr/>
            <p:nvPr/>
          </p:nvGrpSpPr>
          <p:grpSpPr>
            <a:xfrm>
              <a:off x="3398067" y="4126517"/>
              <a:ext cx="4574399" cy="910891"/>
              <a:chOff x="3398067" y="1570172"/>
              <a:chExt cx="4574399" cy="910891"/>
            </a:xfrm>
          </p:grpSpPr>
          <p:sp>
            <p:nvSpPr>
              <p:cNvPr id="91" name="Oval 144"/>
              <p:cNvSpPr/>
              <p:nvPr/>
            </p:nvSpPr>
            <p:spPr>
              <a:xfrm>
                <a:off x="3398067" y="1570172"/>
                <a:ext cx="529120" cy="529120"/>
              </a:xfrm>
              <a:prstGeom prst="ellipse">
                <a:avLst/>
              </a:prstGeom>
              <a:solidFill>
                <a:srgbClr val="4CD8B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93" name="テキスト ボックス 92"/>
              <p:cNvSpPr txBox="1"/>
              <p:nvPr/>
            </p:nvSpPr>
            <p:spPr>
              <a:xfrm>
                <a:off x="4010066" y="1650066"/>
                <a:ext cx="3962400" cy="830997"/>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同じ時間帯に、どのドライバーがどこを走っていたかわかる</a:t>
                </a:r>
                <a:r>
                  <a:rPr kumimoji="1" lang="en-US" altLang="ja-JP" sz="1600">
                    <a:solidFill>
                      <a:schemeClr val="bg2">
                        <a:lumMod val="50000"/>
                      </a:schemeClr>
                    </a:solidFill>
                    <a:latin typeface="A-OTF 新ゴ Pro L" panose="020B0300000000000000" pitchFamily="34" charset="-128"/>
                    <a:ea typeface="A-OTF 新ゴ Pro L" panose="020B0300000000000000" pitchFamily="34" charset="-128"/>
                  </a:rPr>
                  <a:t>Dynamic Analytics View</a:t>
                </a:r>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で効率化</a:t>
                </a:r>
                <a:endParaRPr kumimoji="1" lang="en-US" altLang="ja-JP" sz="1600">
                  <a:solidFill>
                    <a:schemeClr val="bg2">
                      <a:lumMod val="50000"/>
                    </a:schemeClr>
                  </a:solidFill>
                  <a:latin typeface="A-OTF 新ゴ Pro L" panose="020B0300000000000000" pitchFamily="34" charset="-128"/>
                  <a:ea typeface="A-OTF 新ゴ Pro L" panose="020B0300000000000000" pitchFamily="34" charset="-128"/>
                </a:endParaRPr>
              </a:p>
            </p:txBody>
          </p:sp>
        </p:grpSp>
        <p:grpSp>
          <p:nvGrpSpPr>
            <p:cNvPr id="44" name="グループ化 43"/>
            <p:cNvGrpSpPr/>
            <p:nvPr/>
          </p:nvGrpSpPr>
          <p:grpSpPr>
            <a:xfrm>
              <a:off x="3522191" y="4199752"/>
              <a:ext cx="278868" cy="372248"/>
              <a:chOff x="404768" y="4295585"/>
              <a:chExt cx="274694" cy="366676"/>
            </a:xfrm>
          </p:grpSpPr>
          <p:sp>
            <p:nvSpPr>
              <p:cNvPr id="45" name="AutoShape 108"/>
              <p:cNvSpPr>
                <a:spLocks/>
              </p:cNvSpPr>
              <p:nvPr/>
            </p:nvSpPr>
            <p:spPr bwMode="auto">
              <a:xfrm>
                <a:off x="472972" y="4364415"/>
                <a:ext cx="137660" cy="1376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6" name="AutoShape 109"/>
              <p:cNvSpPr>
                <a:spLocks/>
              </p:cNvSpPr>
              <p:nvPr/>
            </p:nvSpPr>
            <p:spPr bwMode="auto">
              <a:xfrm>
                <a:off x="404768" y="4295585"/>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grpSp>
        <p:nvGrpSpPr>
          <p:cNvPr id="37" name="グループ化 36"/>
          <p:cNvGrpSpPr/>
          <p:nvPr/>
        </p:nvGrpSpPr>
        <p:grpSpPr>
          <a:xfrm>
            <a:off x="3398066" y="1535979"/>
            <a:ext cx="4916126" cy="529120"/>
            <a:chOff x="3389674" y="2143171"/>
            <a:chExt cx="4916126" cy="529120"/>
          </a:xfrm>
        </p:grpSpPr>
        <p:grpSp>
          <p:nvGrpSpPr>
            <p:cNvPr id="38" name="グループ化 37"/>
            <p:cNvGrpSpPr/>
            <p:nvPr/>
          </p:nvGrpSpPr>
          <p:grpSpPr>
            <a:xfrm>
              <a:off x="3389674" y="2143171"/>
              <a:ext cx="4916126" cy="529120"/>
              <a:chOff x="3408245" y="2662821"/>
              <a:chExt cx="4763725" cy="529120"/>
            </a:xfrm>
          </p:grpSpPr>
          <p:sp>
            <p:nvSpPr>
              <p:cNvPr id="52" name="Oval 144"/>
              <p:cNvSpPr/>
              <p:nvPr/>
            </p:nvSpPr>
            <p:spPr>
              <a:xfrm>
                <a:off x="3408245" y="2662821"/>
                <a:ext cx="529120" cy="529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3" name="テキスト ボックス 52"/>
              <p:cNvSpPr txBox="1"/>
              <p:nvPr/>
            </p:nvSpPr>
            <p:spPr>
              <a:xfrm>
                <a:off x="4020243" y="2742715"/>
                <a:ext cx="4151727" cy="338554"/>
              </a:xfrm>
              <a:prstGeom prst="rect">
                <a:avLst/>
              </a:prstGeom>
              <a:noFill/>
            </p:spPr>
            <p:txBody>
              <a:bodyPr wrap="square" rtlCol="0">
                <a:spAutoFit/>
              </a:bodyPr>
              <a:lstStyle/>
              <a:p>
                <a:r>
                  <a:rPr kumimoji="1" lang="ja-JP" altLang="en-US" sz="1600">
                    <a:solidFill>
                      <a:schemeClr val="bg2">
                        <a:lumMod val="50000"/>
                      </a:schemeClr>
                    </a:solidFill>
                    <a:latin typeface="A-OTF 新ゴ Pro L" panose="020B0300000000000000" pitchFamily="34" charset="-128"/>
                    <a:ea typeface="A-OTF 新ゴ Pro L" panose="020B0300000000000000" pitchFamily="34" charset="-128"/>
                  </a:rPr>
                  <a:t>日報は自動的に作成</a:t>
                </a:r>
              </a:p>
            </p:txBody>
          </p:sp>
        </p:grpSp>
        <p:grpSp>
          <p:nvGrpSpPr>
            <p:cNvPr id="39" name="グループ化 38"/>
            <p:cNvGrpSpPr/>
            <p:nvPr/>
          </p:nvGrpSpPr>
          <p:grpSpPr>
            <a:xfrm>
              <a:off x="3521765" y="2257755"/>
              <a:ext cx="297091" cy="278809"/>
              <a:chOff x="7730162" y="2094275"/>
              <a:chExt cx="366051" cy="343525"/>
            </a:xfrm>
            <a:solidFill>
              <a:schemeClr val="bg1"/>
            </a:solidFill>
          </p:grpSpPr>
          <p:sp>
            <p:nvSpPr>
              <p:cNvPr id="40" name="AutoShape 69"/>
              <p:cNvSpPr>
                <a:spLocks/>
              </p:cNvSpPr>
              <p:nvPr/>
            </p:nvSpPr>
            <p:spPr bwMode="auto">
              <a:xfrm>
                <a:off x="7730162" y="2094275"/>
                <a:ext cx="366051" cy="3435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baseline="-25000">
                  <a:solidFill>
                    <a:srgbClr val="FFFFFF"/>
                  </a:solidFill>
                  <a:effectLst>
                    <a:outerShdw blurRad="38100" dist="38100" dir="2700000" algn="tl">
                      <a:srgbClr val="000000"/>
                    </a:outerShdw>
                  </a:effectLst>
                </a:endParaRPr>
              </a:p>
            </p:txBody>
          </p:sp>
          <p:sp>
            <p:nvSpPr>
              <p:cNvPr id="41" name="AutoShape 70"/>
              <p:cNvSpPr>
                <a:spLocks/>
              </p:cNvSpPr>
              <p:nvPr/>
            </p:nvSpPr>
            <p:spPr bwMode="auto">
              <a:xfrm>
                <a:off x="7901611" y="2162480"/>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2" name="AutoShape 71"/>
              <p:cNvSpPr>
                <a:spLocks/>
              </p:cNvSpPr>
              <p:nvPr/>
            </p:nvSpPr>
            <p:spPr bwMode="auto">
              <a:xfrm>
                <a:off x="7901611" y="2196894"/>
                <a:ext cx="68830"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3" name="AutoShape 72"/>
              <p:cNvSpPr>
                <a:spLocks/>
              </p:cNvSpPr>
              <p:nvPr/>
            </p:nvSpPr>
            <p:spPr bwMode="auto">
              <a:xfrm>
                <a:off x="7901611" y="2231310"/>
                <a:ext cx="148923" cy="118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7" name="AutoShape 73"/>
              <p:cNvSpPr>
                <a:spLocks/>
              </p:cNvSpPr>
              <p:nvPr/>
            </p:nvSpPr>
            <p:spPr bwMode="auto">
              <a:xfrm>
                <a:off x="7775840" y="230014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8" name="AutoShape 74"/>
              <p:cNvSpPr>
                <a:spLocks/>
              </p:cNvSpPr>
              <p:nvPr/>
            </p:nvSpPr>
            <p:spPr bwMode="auto">
              <a:xfrm>
                <a:off x="7775840" y="233455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49" name="AutoShape 75"/>
              <p:cNvSpPr>
                <a:spLocks/>
              </p:cNvSpPr>
              <p:nvPr/>
            </p:nvSpPr>
            <p:spPr bwMode="auto">
              <a:xfrm>
                <a:off x="7775840" y="2368970"/>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0" name="AutoShape 76"/>
              <p:cNvSpPr>
                <a:spLocks/>
              </p:cNvSpPr>
              <p:nvPr/>
            </p:nvSpPr>
            <p:spPr bwMode="auto">
              <a:xfrm>
                <a:off x="7775840" y="2265724"/>
                <a:ext cx="274694" cy="112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1" name="AutoShape 77"/>
              <p:cNvSpPr>
                <a:spLocks/>
              </p:cNvSpPr>
              <p:nvPr/>
            </p:nvSpPr>
            <p:spPr bwMode="auto">
              <a:xfrm>
                <a:off x="7775840" y="2151216"/>
                <a:ext cx="103245" cy="919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l="14329" r="12861"/>
          <a:stretch/>
        </p:blipFill>
        <p:spPr>
          <a:xfrm>
            <a:off x="489080" y="1752600"/>
            <a:ext cx="2052790" cy="1879600"/>
          </a:xfrm>
          <a:prstGeom prst="rect">
            <a:avLst/>
          </a:prstGeom>
        </p:spPr>
      </p:pic>
      <p:pic>
        <p:nvPicPr>
          <p:cNvPr id="6146" name="Picture 2" descr="Dynamic Analytics View"/>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47258" y="4356399"/>
            <a:ext cx="4019382" cy="1904569"/>
          </a:xfrm>
          <a:prstGeom prst="rect">
            <a:avLst/>
          </a:prstGeom>
          <a:noFill/>
          <a:extLst>
            <a:ext uri="{909E8E84-426E-40DD-AFC4-6F175D3DCCD1}">
              <a14:hiddenFill xmlns:a14="http://schemas.microsoft.com/office/drawing/2010/main">
                <a:solidFill>
                  <a:srgbClr val="FFFFFF"/>
                </a:solidFill>
              </a14:hiddenFill>
            </a:ext>
          </a:extLst>
        </p:spPr>
      </p:pic>
      <p:sp>
        <p:nvSpPr>
          <p:cNvPr id="54" name="吹き出し: 円形 53">
            <a:extLst>
              <a:ext uri="{FF2B5EF4-FFF2-40B4-BE49-F238E27FC236}">
                <a16:creationId xmlns:a16="http://schemas.microsoft.com/office/drawing/2014/main" id="{CD7722B9-089E-4763-82FA-4CAA9AED1E21}"/>
              </a:ext>
            </a:extLst>
          </p:cNvPr>
          <p:cNvSpPr/>
          <p:nvPr/>
        </p:nvSpPr>
        <p:spPr>
          <a:xfrm rot="1149246">
            <a:off x="1825088" y="4446329"/>
            <a:ext cx="989129" cy="543310"/>
          </a:xfrm>
          <a:prstGeom prst="wedgeEllipseCallou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a:solidFill>
                  <a:schemeClr val="bg2"/>
                </a:solidFill>
                <a:latin typeface="A-OTF 新ゴ Pro R" panose="020B0400000000000000" pitchFamily="34" charset="-128"/>
                <a:ea typeface="A-OTF 新ゴ Pro R" panose="020B0400000000000000" pitchFamily="34" charset="-128"/>
              </a:rPr>
              <a:t>ODIN</a:t>
            </a:r>
          </a:p>
          <a:p>
            <a:pPr algn="ctr"/>
            <a:r>
              <a:rPr kumimoji="1" lang="ja-JP" altLang="en-US" sz="1000">
                <a:solidFill>
                  <a:schemeClr val="bg2"/>
                </a:solidFill>
                <a:latin typeface="A-OTF 新ゴ Pro R" panose="020B0400000000000000" pitchFamily="34" charset="-128"/>
                <a:ea typeface="A-OTF 新ゴ Pro R" panose="020B0400000000000000" pitchFamily="34" charset="-128"/>
              </a:rPr>
              <a:t>導入で</a:t>
            </a:r>
          </a:p>
        </p:txBody>
      </p:sp>
    </p:spTree>
    <p:extLst>
      <p:ext uri="{BB962C8B-B14F-4D97-AF65-F5344CB8AC3E}">
        <p14:creationId xmlns:p14="http://schemas.microsoft.com/office/powerpoint/2010/main" val="1918786515"/>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 calcmode="lin" valueType="num">
                                      <p:cBhvr additive="base">
                                        <p:cTn id="7" dur="500" fill="hold"/>
                                        <p:tgtEl>
                                          <p:spTgt spid="75"/>
                                        </p:tgtEl>
                                        <p:attrNameLst>
                                          <p:attrName>ppt_x</p:attrName>
                                        </p:attrNameLst>
                                      </p:cBhvr>
                                      <p:tavLst>
                                        <p:tav tm="0">
                                          <p:val>
                                            <p:strVal val="#ppt_x"/>
                                          </p:val>
                                        </p:tav>
                                        <p:tav tm="100000">
                                          <p:val>
                                            <p:strVal val="#ppt_x"/>
                                          </p:val>
                                        </p:tav>
                                      </p:tavLst>
                                    </p:anim>
                                    <p:anim calcmode="lin" valueType="num">
                                      <p:cBhvr additive="base">
                                        <p:cTn id="8" dur="500" fill="hold"/>
                                        <p:tgtEl>
                                          <p:spTgt spid="7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500" fill="hold"/>
                                        <p:tgtEl>
                                          <p:spTgt spid="76"/>
                                        </p:tgtEl>
                                        <p:attrNameLst>
                                          <p:attrName>ppt_x</p:attrName>
                                        </p:attrNameLst>
                                      </p:cBhvr>
                                      <p:tavLst>
                                        <p:tav tm="0">
                                          <p:val>
                                            <p:strVal val="#ppt_x"/>
                                          </p:val>
                                        </p:tav>
                                        <p:tav tm="100000">
                                          <p:val>
                                            <p:strVal val="#ppt_x"/>
                                          </p:val>
                                        </p:tav>
                                      </p:tavLst>
                                    </p:anim>
                                    <p:anim calcmode="lin" valueType="num">
                                      <p:cBhvr additive="base">
                                        <p:cTn id="12" dur="500" fill="hold"/>
                                        <p:tgtEl>
                                          <p:spTgt spid="7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157"/>
                                        </p:tgtEl>
                                        <p:attrNameLst>
                                          <p:attrName>style.visibility</p:attrName>
                                        </p:attrNameLst>
                                      </p:cBhvr>
                                      <p:to>
                                        <p:strVal val="visible"/>
                                      </p:to>
                                    </p:set>
                                    <p:anim calcmode="lin" valueType="num">
                                      <p:cBhvr additive="base">
                                        <p:cTn id="16" dur="500" fill="hold"/>
                                        <p:tgtEl>
                                          <p:spTgt spid="157"/>
                                        </p:tgtEl>
                                        <p:attrNameLst>
                                          <p:attrName>ppt_x</p:attrName>
                                        </p:attrNameLst>
                                      </p:cBhvr>
                                      <p:tavLst>
                                        <p:tav tm="0">
                                          <p:val>
                                            <p:strVal val="#ppt_x"/>
                                          </p:val>
                                        </p:tav>
                                        <p:tav tm="100000">
                                          <p:val>
                                            <p:strVal val="#ppt_x"/>
                                          </p:val>
                                        </p:tav>
                                      </p:tavLst>
                                    </p:anim>
                                    <p:anim calcmode="lin" valueType="num">
                                      <p:cBhvr additive="base">
                                        <p:cTn id="17" dur="500" fill="hold"/>
                                        <p:tgtEl>
                                          <p:spTgt spid="1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12B69E80-228A-4D51-8D73-0F01C0E31758}"/>
              </a:ext>
            </a:extLst>
          </p:cNvPr>
          <p:cNvSpPr/>
          <p:nvPr/>
        </p:nvSpPr>
        <p:spPr>
          <a:xfrm>
            <a:off x="-6088" y="0"/>
            <a:ext cx="3371069" cy="6858000"/>
          </a:xfrm>
          <a:prstGeom prst="rect">
            <a:avLst/>
          </a:prstGeom>
          <a:solidFill>
            <a:srgbClr val="866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8" name="Group 147"/>
          <p:cNvGrpSpPr/>
          <p:nvPr/>
        </p:nvGrpSpPr>
        <p:grpSpPr>
          <a:xfrm>
            <a:off x="5769658" y="1693327"/>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5003292" y="1673552"/>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pic>
        <p:nvPicPr>
          <p:cNvPr id="3" name="図 2" descr="人, 屋外, 車, 男 が含まれている画像&#10;&#10;自動的に生成された説明">
            <a:extLst>
              <a:ext uri="{FF2B5EF4-FFF2-40B4-BE49-F238E27FC236}">
                <a16:creationId xmlns:a16="http://schemas.microsoft.com/office/drawing/2014/main" id="{EE793FAD-3ED6-46C0-AB7B-5CABF1186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7" y="2043699"/>
            <a:ext cx="3371068" cy="2528301"/>
          </a:xfrm>
          <a:prstGeom prst="rect">
            <a:avLst/>
          </a:prstGeom>
          <a:ln>
            <a:noFill/>
          </a:ln>
        </p:spPr>
      </p:pic>
      <p:pic>
        <p:nvPicPr>
          <p:cNvPr id="9" name="図 8" descr="挿絵, 記号, 時計 が含まれている画像&#10;&#10;自動的に生成された説明">
            <a:extLst>
              <a:ext uri="{FF2B5EF4-FFF2-40B4-BE49-F238E27FC236}">
                <a16:creationId xmlns:a16="http://schemas.microsoft.com/office/drawing/2014/main" id="{6A777F52-846E-4F9B-AB09-3ACE2CEF1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400" y="304800"/>
            <a:ext cx="3124200" cy="449696"/>
          </a:xfrm>
          <a:prstGeom prst="rect">
            <a:avLst/>
          </a:prstGeom>
        </p:spPr>
      </p:pic>
      <p:sp>
        <p:nvSpPr>
          <p:cNvPr id="22" name="テキスト ボックス 21">
            <a:extLst>
              <a:ext uri="{FF2B5EF4-FFF2-40B4-BE49-F238E27FC236}">
                <a16:creationId xmlns:a16="http://schemas.microsoft.com/office/drawing/2014/main" id="{FC0DE9C0-C95B-4FCF-A64C-4EE0276C5A26}"/>
              </a:ext>
            </a:extLst>
          </p:cNvPr>
          <p:cNvSpPr txBox="1"/>
          <p:nvPr/>
        </p:nvSpPr>
        <p:spPr>
          <a:xfrm>
            <a:off x="3657600" y="990600"/>
            <a:ext cx="5181600" cy="4278094"/>
          </a:xfrm>
          <a:prstGeom prst="rect">
            <a:avLst/>
          </a:prstGeom>
          <a:noFill/>
        </p:spPr>
        <p:txBody>
          <a:bodyPr wrap="square" rtlCol="0">
            <a:spAutoFit/>
          </a:bodyPr>
          <a:lstStyle/>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スマートフォンの位置情報を利用し、ドライバーの現在位置情報を追跡します。誰が、いつ、どこで何をしているかがパソコン上でわかるので、業務効率が飛躍的にアップします。</a:t>
            </a:r>
          </a:p>
          <a:p>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他動態管理とは一線を画す、高機能な配送業務用動態管理アプリです。位置情報の記録の他、下記機能があります。</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・自動日報</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・メッセージ機能</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・配送先管理機能</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・車両管理機能</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・自動</a:t>
            </a:r>
            <a:r>
              <a:rPr lang="en-US" altLang="ja-JP" sz="1600">
                <a:solidFill>
                  <a:schemeClr val="bg1">
                    <a:lumMod val="50000"/>
                  </a:schemeClr>
                </a:solidFill>
                <a:latin typeface="A-OTF 新ゴ Pro L" panose="020B0300000000000000" pitchFamily="34" charset="-128"/>
                <a:ea typeface="A-OTF 新ゴ Pro L" panose="020B0300000000000000" pitchFamily="34" charset="-128"/>
              </a:rPr>
              <a:t>ON</a:t>
            </a: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a:t>
            </a:r>
            <a:r>
              <a:rPr lang="en-US" altLang="ja-JP" sz="1600">
                <a:solidFill>
                  <a:schemeClr val="bg1">
                    <a:lumMod val="50000"/>
                  </a:schemeClr>
                </a:solidFill>
                <a:latin typeface="A-OTF 新ゴ Pro L" panose="020B0300000000000000" pitchFamily="34" charset="-128"/>
                <a:ea typeface="A-OTF 新ゴ Pro L" panose="020B0300000000000000" pitchFamily="34" charset="-128"/>
              </a:rPr>
              <a:t>OFF</a:t>
            </a: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機能</a:t>
            </a:r>
            <a:br>
              <a:rPr lang="en-US" altLang="ja-JP" sz="1600">
                <a:solidFill>
                  <a:schemeClr val="bg1">
                    <a:lumMod val="50000"/>
                  </a:schemeClr>
                </a:solidFill>
                <a:latin typeface="A-OTF 新ゴ Pro L" panose="020B0300000000000000" pitchFamily="34" charset="-128"/>
                <a:ea typeface="A-OTF 新ゴ Pro L" panose="020B0300000000000000" pitchFamily="34" charset="-128"/>
              </a:rPr>
            </a:b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　</a:t>
            </a:r>
            <a:r>
              <a:rPr lang="en-US" altLang="ja-JP" sz="1600">
                <a:solidFill>
                  <a:schemeClr val="bg1">
                    <a:lumMod val="50000"/>
                  </a:schemeClr>
                </a:solidFill>
                <a:latin typeface="A-OTF 新ゴ Pro L" panose="020B0300000000000000" pitchFamily="34" charset="-128"/>
                <a:ea typeface="A-OTF 新ゴ Pro L" panose="020B0300000000000000" pitchFamily="34" charset="-128"/>
              </a:rPr>
              <a:t>(Android</a:t>
            </a: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のみ</a:t>
            </a:r>
            <a:r>
              <a:rPr lang="en-US" altLang="ja-JP" sz="1600">
                <a:solidFill>
                  <a:schemeClr val="bg1">
                    <a:lumMod val="50000"/>
                  </a:schemeClr>
                </a:solidFill>
                <a:latin typeface="A-OTF 新ゴ Pro L" panose="020B0300000000000000" pitchFamily="34" charset="-128"/>
                <a:ea typeface="A-OTF 新ゴ Pro L" panose="020B0300000000000000" pitchFamily="34" charset="-128"/>
              </a:rPr>
              <a:t>)</a:t>
            </a:r>
          </a:p>
          <a:p>
            <a:endParaRPr lang="ja-JP" altLang="en-US" sz="1600">
              <a:solidFill>
                <a:schemeClr val="bg1">
                  <a:lumMod val="50000"/>
                </a:schemeClr>
              </a:solidFill>
              <a:latin typeface="A-OTF 新ゴ Pro L" panose="020B0300000000000000" pitchFamily="34" charset="-128"/>
              <a:ea typeface="A-OTF 新ゴ Pro L" panose="020B0300000000000000" pitchFamily="34" charset="-128"/>
            </a:endParaRPr>
          </a:p>
          <a:p>
            <a:endParaRPr kumimoji="1" lang="ja-JP" altLang="en-US" sz="1600">
              <a:solidFill>
                <a:schemeClr val="bg2">
                  <a:lumMod val="50000"/>
                </a:schemeClr>
              </a:solidFill>
              <a:latin typeface="A-OTF 新ゴ Pro L" panose="020B0300000000000000" pitchFamily="34" charset="-128"/>
              <a:ea typeface="A-OTF 新ゴ Pro L" panose="020B0300000000000000" pitchFamily="34" charset="-128"/>
            </a:endParaRPr>
          </a:p>
        </p:txBody>
      </p:sp>
      <p:grpSp>
        <p:nvGrpSpPr>
          <p:cNvPr id="18" name="グループ化 17">
            <a:extLst>
              <a:ext uri="{FF2B5EF4-FFF2-40B4-BE49-F238E27FC236}">
                <a16:creationId xmlns:a16="http://schemas.microsoft.com/office/drawing/2014/main" id="{88ECB1A1-89DB-409C-B5C2-A797D097D8F7}"/>
              </a:ext>
            </a:extLst>
          </p:cNvPr>
          <p:cNvGrpSpPr/>
          <p:nvPr/>
        </p:nvGrpSpPr>
        <p:grpSpPr>
          <a:xfrm>
            <a:off x="3702197" y="4876800"/>
            <a:ext cx="1392620" cy="914400"/>
            <a:chOff x="4093780" y="4876800"/>
            <a:chExt cx="1392620" cy="914400"/>
          </a:xfrm>
        </p:grpSpPr>
        <p:pic>
          <p:nvPicPr>
            <p:cNvPr id="11" name="グラフィックス 10" descr="スマートフォン">
              <a:extLst>
                <a:ext uri="{FF2B5EF4-FFF2-40B4-BE49-F238E27FC236}">
                  <a16:creationId xmlns:a16="http://schemas.microsoft.com/office/drawing/2014/main" id="{F55C1465-36F1-40B1-A487-5168C5AD689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093780" y="5119116"/>
              <a:ext cx="575441" cy="575441"/>
            </a:xfrm>
            <a:prstGeom prst="rect">
              <a:avLst/>
            </a:prstGeom>
          </p:spPr>
        </p:pic>
        <p:pic>
          <p:nvPicPr>
            <p:cNvPr id="13" name="グラフィックス 12" descr="モニター">
              <a:extLst>
                <a:ext uri="{FF2B5EF4-FFF2-40B4-BE49-F238E27FC236}">
                  <a16:creationId xmlns:a16="http://schemas.microsoft.com/office/drawing/2014/main" id="{BDF1CE01-F7B1-4748-A1BD-0EF632CC08E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000" y="4876800"/>
              <a:ext cx="914400" cy="914400"/>
            </a:xfrm>
            <a:prstGeom prst="rect">
              <a:avLst/>
            </a:prstGeom>
          </p:spPr>
        </p:pic>
      </p:grpSp>
      <p:pic>
        <p:nvPicPr>
          <p:cNvPr id="15" name="図 14" descr="テキスト, 地図 が含まれている画像&#10;&#10;自動的に生成された説明">
            <a:extLst>
              <a:ext uri="{FF2B5EF4-FFF2-40B4-BE49-F238E27FC236}">
                <a16:creationId xmlns:a16="http://schemas.microsoft.com/office/drawing/2014/main" id="{431A2195-9D9C-4B36-AB55-B5D89E72200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20659" y="3124200"/>
            <a:ext cx="2271573" cy="1583799"/>
          </a:xfrm>
          <a:prstGeom prst="rect">
            <a:avLst/>
          </a:prstGeom>
        </p:spPr>
      </p:pic>
      <p:sp>
        <p:nvSpPr>
          <p:cNvPr id="16" name="テキスト ボックス 15">
            <a:extLst>
              <a:ext uri="{FF2B5EF4-FFF2-40B4-BE49-F238E27FC236}">
                <a16:creationId xmlns:a16="http://schemas.microsoft.com/office/drawing/2014/main" id="{83AC09C6-98C4-4C1E-A252-85A2248946B0}"/>
              </a:ext>
            </a:extLst>
          </p:cNvPr>
          <p:cNvSpPr txBox="1"/>
          <p:nvPr/>
        </p:nvSpPr>
        <p:spPr>
          <a:xfrm>
            <a:off x="5246128" y="5119116"/>
            <a:ext cx="3346104" cy="523220"/>
          </a:xfrm>
          <a:prstGeom prst="rect">
            <a:avLst/>
          </a:prstGeom>
          <a:solidFill>
            <a:schemeClr val="bg2">
              <a:lumMod val="90000"/>
            </a:schemeClr>
          </a:solidFill>
        </p:spPr>
        <p:txBody>
          <a:bodyPr wrap="square" rtlCol="0">
            <a:spAutoFit/>
          </a:bodyPr>
          <a:lstStyle/>
          <a:p>
            <a:r>
              <a:rPr kumimoji="1" lang="ja-JP" altLang="en-US" sz="1400">
                <a:latin typeface="A-OTF 新ゴ Pro L" panose="020B0300000000000000" pitchFamily="34" charset="-128"/>
                <a:ea typeface="A-OTF 新ゴ Pro L" panose="020B0300000000000000" pitchFamily="34" charset="-128"/>
              </a:rPr>
              <a:t>スマホアプリ</a:t>
            </a:r>
            <a:r>
              <a:rPr kumimoji="1" lang="en-US" altLang="ja-JP" sz="1400">
                <a:latin typeface="A-OTF 新ゴ Pro L" panose="020B0300000000000000" pitchFamily="34" charset="-128"/>
                <a:ea typeface="A-OTF 新ゴ Pro L" panose="020B0300000000000000" pitchFamily="34" charset="-128"/>
              </a:rPr>
              <a:t>(Android</a:t>
            </a:r>
            <a:r>
              <a:rPr kumimoji="1" lang="ja-JP" altLang="en-US" sz="1400">
                <a:latin typeface="A-OTF 新ゴ Pro L" panose="020B0300000000000000" pitchFamily="34" charset="-128"/>
                <a:ea typeface="A-OTF 新ゴ Pro L" panose="020B0300000000000000" pitchFamily="34" charset="-128"/>
              </a:rPr>
              <a:t>、</a:t>
            </a:r>
            <a:r>
              <a:rPr kumimoji="1" lang="en-US" altLang="ja-JP" sz="1400">
                <a:latin typeface="A-OTF 新ゴ Pro L" panose="020B0300000000000000" pitchFamily="34" charset="-128"/>
                <a:ea typeface="A-OTF 新ゴ Pro L" panose="020B0300000000000000" pitchFamily="34" charset="-128"/>
              </a:rPr>
              <a:t>iOS</a:t>
            </a:r>
            <a:r>
              <a:rPr kumimoji="1" lang="ja-JP" altLang="en-US" sz="1400">
                <a:latin typeface="A-OTF 新ゴ Pro L" panose="020B0300000000000000" pitchFamily="34" charset="-128"/>
                <a:ea typeface="A-OTF 新ゴ Pro L" panose="020B0300000000000000" pitchFamily="34" charset="-128"/>
              </a:rPr>
              <a:t>両方</a:t>
            </a:r>
            <a:r>
              <a:rPr kumimoji="1" lang="en-US" altLang="ja-JP" sz="1400">
                <a:latin typeface="A-OTF 新ゴ Pro L" panose="020B0300000000000000" pitchFamily="34" charset="-128"/>
                <a:ea typeface="A-OTF 新ゴ Pro L" panose="020B0300000000000000" pitchFamily="34" charset="-128"/>
              </a:rPr>
              <a:t>)</a:t>
            </a:r>
          </a:p>
          <a:p>
            <a:r>
              <a:rPr kumimoji="1" lang="ja-JP" altLang="en-US" sz="1400">
                <a:latin typeface="A-OTF 新ゴ Pro L" panose="020B0300000000000000" pitchFamily="34" charset="-128"/>
                <a:ea typeface="A-OTF 新ゴ Pro L" panose="020B0300000000000000" pitchFamily="34" charset="-128"/>
              </a:rPr>
              <a:t>パソコン（ブラウザでの管理画面）</a:t>
            </a:r>
          </a:p>
        </p:txBody>
      </p:sp>
      <p:sp>
        <p:nvSpPr>
          <p:cNvPr id="17" name="正方形/長方形 16">
            <a:extLst>
              <a:ext uri="{FF2B5EF4-FFF2-40B4-BE49-F238E27FC236}">
                <a16:creationId xmlns:a16="http://schemas.microsoft.com/office/drawing/2014/main" id="{2E2A3980-AD82-4EE9-970E-71DECB53D8C7}"/>
              </a:ext>
            </a:extLst>
          </p:cNvPr>
          <p:cNvSpPr/>
          <p:nvPr/>
        </p:nvSpPr>
        <p:spPr>
          <a:xfrm>
            <a:off x="3718713" y="5891928"/>
            <a:ext cx="4572000" cy="523220"/>
          </a:xfrm>
          <a:prstGeom prst="rect">
            <a:avLst/>
          </a:prstGeom>
        </p:spPr>
        <p:txBody>
          <a:bodyPr>
            <a:spAutoFit/>
          </a:bodyPr>
          <a:lstStyle/>
          <a:p>
            <a:r>
              <a:rPr lang="en-US" altLang="ja-JP" sz="1400" b="1">
                <a:latin typeface="A-OTF 新ゴ Pro M" panose="020B0500000000000000" pitchFamily="34" charset="-128"/>
                <a:ea typeface="A-OTF 新ゴ Pro M" panose="020B0500000000000000" pitchFamily="34" charset="-128"/>
              </a:rPr>
              <a:t>1,200</a:t>
            </a:r>
            <a:r>
              <a:rPr lang="ja-JP" altLang="en-US" sz="1400" b="1">
                <a:latin typeface="A-OTF 新ゴ Pro M" panose="020B0500000000000000" pitchFamily="34" charset="-128"/>
                <a:ea typeface="A-OTF 新ゴ Pro M" panose="020B0500000000000000" pitchFamily="34" charset="-128"/>
              </a:rPr>
              <a:t>円（税込み）</a:t>
            </a:r>
            <a:r>
              <a:rPr lang="en-US" altLang="ja-JP" sz="1400" b="1">
                <a:latin typeface="A-OTF 新ゴ Pro M" panose="020B0500000000000000" pitchFamily="34" charset="-128"/>
                <a:ea typeface="A-OTF 新ゴ Pro M" panose="020B0500000000000000" pitchFamily="34" charset="-128"/>
              </a:rPr>
              <a:t>/</a:t>
            </a:r>
            <a:r>
              <a:rPr lang="ja-JP" altLang="en-US" sz="1400" b="1">
                <a:latin typeface="A-OTF 新ゴ Pro M" panose="020B0500000000000000" pitchFamily="34" charset="-128"/>
                <a:ea typeface="A-OTF 新ゴ Pro M" panose="020B0500000000000000" pitchFamily="34" charset="-128"/>
              </a:rPr>
              <a:t>月</a:t>
            </a:r>
            <a:r>
              <a:rPr lang="en-US" altLang="ja-JP" sz="1400" b="1">
                <a:latin typeface="A-OTF 新ゴ Pro M" panose="020B0500000000000000" pitchFamily="34" charset="-128"/>
                <a:ea typeface="A-OTF 新ゴ Pro M" panose="020B0500000000000000" pitchFamily="34" charset="-128"/>
              </a:rPr>
              <a:t>/1</a:t>
            </a:r>
            <a:r>
              <a:rPr lang="ja-JP" altLang="en-US" sz="1400" b="1">
                <a:latin typeface="A-OTF 新ゴ Pro M" panose="020B0500000000000000" pitchFamily="34" charset="-128"/>
                <a:ea typeface="A-OTF 新ゴ Pro M" panose="020B0500000000000000" pitchFamily="34" charset="-128"/>
              </a:rPr>
              <a:t>アカウント　</a:t>
            </a:r>
            <a:endParaRPr lang="en-US" altLang="ja-JP" sz="1400" b="1">
              <a:latin typeface="A-OTF 新ゴ Pro M" panose="020B0500000000000000" pitchFamily="34" charset="-128"/>
              <a:ea typeface="A-OTF 新ゴ Pro M" panose="020B0500000000000000" pitchFamily="34" charset="-128"/>
            </a:endParaRPr>
          </a:p>
          <a:p>
            <a:r>
              <a:rPr lang="ja-JP" altLang="en-US" sz="1400" b="1">
                <a:solidFill>
                  <a:srgbClr val="FF0000"/>
                </a:solidFill>
                <a:latin typeface="A-OTF 新ゴ Pro M" panose="020B0500000000000000" pitchFamily="34" charset="-128"/>
                <a:ea typeface="A-OTF 新ゴ Pro M" panose="020B0500000000000000" pitchFamily="34" charset="-128"/>
              </a:rPr>
              <a:t>初期費用無料</a:t>
            </a:r>
            <a:endParaRPr lang="ja-JP" altLang="en-US" sz="1400">
              <a:solidFill>
                <a:srgbClr val="FF0000"/>
              </a:solidFill>
              <a:latin typeface="A-OTF 新ゴ Pro M" panose="020B0500000000000000" pitchFamily="34" charset="-128"/>
              <a:ea typeface="A-OTF 新ゴ Pro M" panose="020B0500000000000000" pitchFamily="34" charset="-128"/>
            </a:endParaRPr>
          </a:p>
        </p:txBody>
      </p:sp>
    </p:spTree>
    <p:extLst>
      <p:ext uri="{BB962C8B-B14F-4D97-AF65-F5344CB8AC3E}">
        <p14:creationId xmlns:p14="http://schemas.microsoft.com/office/powerpoint/2010/main" val="4155082819"/>
      </p:ext>
    </p:extLst>
  </p:cSld>
  <p:clrMapOvr>
    <a:masterClrMapping/>
  </p:clrMapOvr>
  <p:transition spd="med" advTm="2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28BD63F1-E7F5-2825-C28F-00FC3EA0ED1F}"/>
              </a:ext>
            </a:extLst>
          </p:cNvPr>
          <p:cNvSpPr>
            <a:spLocks noGrp="1"/>
          </p:cNvSpPr>
          <p:nvPr>
            <p:ph idx="1"/>
          </p:nvPr>
        </p:nvSpPr>
        <p:spPr>
          <a:xfrm>
            <a:off x="1674293" y="1356932"/>
            <a:ext cx="6940882" cy="5109735"/>
          </a:xfrm>
        </p:spPr>
        <p:txBody>
          <a:bodyPr>
            <a:normAutofit/>
          </a:bodyPr>
          <a:lstStyle/>
          <a:p>
            <a:pPr marL="0" indent="0">
              <a:buNone/>
            </a:pPr>
            <a:r>
              <a:rPr kumimoji="1" lang="ja-JP" altLang="en-US" sz="2400" b="1" dirty="0">
                <a:solidFill>
                  <a:schemeClr val="tx2">
                    <a:lumMod val="60000"/>
                    <a:lumOff val="40000"/>
                  </a:schemeClr>
                </a:solidFill>
                <a:latin typeface="A-OTF 新ゴ Pro M" panose="020B0500000000000000" pitchFamily="34" charset="-128"/>
                <a:ea typeface="A-OTF 新ゴ Pro M" panose="020B0500000000000000" pitchFamily="34" charset="-128"/>
              </a:rPr>
              <a:t>料金</a:t>
            </a:r>
            <a:endParaRPr kumimoji="1" lang="en-US" altLang="ja-JP" sz="2000" b="1" dirty="0">
              <a:solidFill>
                <a:schemeClr val="tx2">
                  <a:lumMod val="60000"/>
                  <a:lumOff val="40000"/>
                </a:schemeClr>
              </a:solidFill>
              <a:latin typeface="A-OTF 新ゴ Pro M" panose="020B0500000000000000" pitchFamily="34" charset="-128"/>
              <a:ea typeface="A-OTF 新ゴ Pro M" panose="020B05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初期費用　無料</a:t>
            </a: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ドライバー</a:t>
            </a:r>
            <a:r>
              <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rPr>
              <a:t>1</a:t>
            </a: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人あたりの月額　</a:t>
            </a:r>
            <a:r>
              <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rPr>
              <a:t>1,200</a:t>
            </a: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円（税込）</a:t>
            </a: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管理画面利用料　無料</a:t>
            </a: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r>
              <a:rPr kumimoji="1" lang="en-US" altLang="ja-JP" sz="2400" dirty="0">
                <a:solidFill>
                  <a:schemeClr val="tx2">
                    <a:lumMod val="60000"/>
                    <a:lumOff val="40000"/>
                  </a:schemeClr>
                </a:solidFill>
                <a:latin typeface="A-OTF 新ゴ Pro M" panose="020B0500000000000000" pitchFamily="34" charset="-128"/>
                <a:ea typeface="A-OTF 新ゴ Pro M" panose="020B0500000000000000" pitchFamily="34" charset="-128"/>
              </a:rPr>
              <a:t>1</a:t>
            </a:r>
            <a:r>
              <a:rPr kumimoji="1" lang="ja-JP" altLang="en-US" sz="2400" dirty="0">
                <a:solidFill>
                  <a:schemeClr val="tx2">
                    <a:lumMod val="60000"/>
                    <a:lumOff val="40000"/>
                  </a:schemeClr>
                </a:solidFill>
                <a:latin typeface="A-OTF 新ゴ Pro M" panose="020B0500000000000000" pitchFamily="34" charset="-128"/>
                <a:ea typeface="A-OTF 新ゴ Pro M" panose="020B0500000000000000" pitchFamily="34" charset="-128"/>
              </a:rPr>
              <a:t>アカウントから契約可能</a:t>
            </a:r>
            <a:endParaRPr kumimoji="1" lang="en-US" altLang="ja-JP" sz="2400" dirty="0">
              <a:solidFill>
                <a:schemeClr val="tx2">
                  <a:lumMod val="60000"/>
                  <a:lumOff val="40000"/>
                </a:schemeClr>
              </a:solidFill>
              <a:latin typeface="A-OTF 新ゴ Pro M" panose="020B0500000000000000" pitchFamily="34" charset="-128"/>
              <a:ea typeface="A-OTF 新ゴ Pro M" panose="020B05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お客様の業態に合わせて、</a:t>
            </a:r>
            <a:r>
              <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rPr>
              <a:t>1</a:t>
            </a: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台からご利用が可能です。</a:t>
            </a: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r>
              <a:rPr kumimoji="1" lang="ja-JP" altLang="en-US" sz="2400" dirty="0">
                <a:solidFill>
                  <a:schemeClr val="tx2">
                    <a:lumMod val="60000"/>
                    <a:lumOff val="40000"/>
                  </a:schemeClr>
                </a:solidFill>
                <a:latin typeface="A-OTF 新ゴ Pro M" panose="020B0500000000000000" pitchFamily="34" charset="-128"/>
                <a:ea typeface="A-OTF 新ゴ Pro M" panose="020B0500000000000000" pitchFamily="34" charset="-128"/>
              </a:rPr>
              <a:t>契約期間の縛りなし</a:t>
            </a:r>
            <a:endParaRPr kumimoji="1" lang="en-US" altLang="ja-JP" sz="2400" dirty="0">
              <a:solidFill>
                <a:schemeClr val="tx2">
                  <a:lumMod val="60000"/>
                  <a:lumOff val="40000"/>
                </a:schemeClr>
              </a:solidFill>
              <a:latin typeface="A-OTF 新ゴ Pro M" panose="020B0500000000000000" pitchFamily="34" charset="-128"/>
              <a:ea typeface="A-OTF 新ゴ Pro M" panose="020B05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月単位の契約期間で不要になったらすぐ解約が可能です。</a:t>
            </a:r>
            <a:endPar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endParaRPr>
          </a:p>
          <a:p>
            <a:pPr marL="0" indent="0">
              <a:buNone/>
            </a:pP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　</a:t>
            </a:r>
            <a:r>
              <a:rPr kumimoji="1" lang="en-US" altLang="ja-JP" sz="2000" dirty="0">
                <a:solidFill>
                  <a:schemeClr val="tx2">
                    <a:lumMod val="60000"/>
                    <a:lumOff val="40000"/>
                  </a:schemeClr>
                </a:solidFill>
                <a:latin typeface="A-OTF 新ゴ Pro L" panose="020B0300000000000000" pitchFamily="34" charset="-128"/>
                <a:ea typeface="A-OTF 新ゴ Pro L" panose="020B0300000000000000" pitchFamily="34" charset="-128"/>
              </a:rPr>
              <a:t>※</a:t>
            </a:r>
            <a:r>
              <a:rPr kumimoji="1" lang="ja-JP" altLang="en-US" sz="2000" dirty="0">
                <a:solidFill>
                  <a:schemeClr val="tx2">
                    <a:lumMod val="60000"/>
                    <a:lumOff val="40000"/>
                  </a:schemeClr>
                </a:solidFill>
                <a:latin typeface="A-OTF 新ゴ Pro L" panose="020B0300000000000000" pitchFamily="34" charset="-128"/>
                <a:ea typeface="A-OTF 新ゴ Pro L" panose="020B0300000000000000" pitchFamily="34" charset="-128"/>
              </a:rPr>
              <a:t>当月のご利用分はご請求となります。</a:t>
            </a:r>
          </a:p>
        </p:txBody>
      </p:sp>
      <p:sp>
        <p:nvSpPr>
          <p:cNvPr id="4" name="Title 1">
            <a:extLst>
              <a:ext uri="{FF2B5EF4-FFF2-40B4-BE49-F238E27FC236}">
                <a16:creationId xmlns:a16="http://schemas.microsoft.com/office/drawing/2014/main" id="{E4A0E2C2-1373-89DF-2A2A-A96BEA2F5A34}"/>
              </a:ext>
            </a:extLst>
          </p:cNvPr>
          <p:cNvSpPr txBox="1">
            <a:spLocks/>
          </p:cNvSpPr>
          <p:nvPr/>
        </p:nvSpPr>
        <p:spPr>
          <a:xfrm>
            <a:off x="543017" y="45195"/>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シンプルでわかりやすい料金体系</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5" name="Subtitle 4">
            <a:extLst>
              <a:ext uri="{FF2B5EF4-FFF2-40B4-BE49-F238E27FC236}">
                <a16:creationId xmlns:a16="http://schemas.microsoft.com/office/drawing/2014/main" id="{BC9E9058-0E22-6D79-59F5-606ED3539F58}"/>
              </a:ext>
            </a:extLst>
          </p:cNvPr>
          <p:cNvSpPr txBox="1">
            <a:spLocks/>
          </p:cNvSpPr>
          <p:nvPr/>
        </p:nvSpPr>
        <p:spPr>
          <a:xfrm>
            <a:off x="457200" y="763056"/>
            <a:ext cx="8229600" cy="304800"/>
          </a:xfrm>
          <a:prstGeom prst="rect">
            <a:avLst/>
          </a:prstGeom>
        </p:spPr>
        <p:txBody>
          <a:bodyPr vert="horz" lIns="91440" tIns="45720" rIns="91440" bIns="45720" rtlCol="0">
            <a:normAutofit/>
          </a:bodyPr>
          <a:lstStyle/>
          <a:p>
            <a:pPr marL="342900" lvl="0" indent="-342900" algn="ctr">
              <a:spcBef>
                <a:spcPct val="20000"/>
              </a:spcBef>
            </a:pPr>
            <a:r>
              <a:rPr kumimoji="0" lang="en-US" sz="1200" b="1" i="0" u="none" strike="noStrike" kern="1200" cap="none" spc="0" normalizeH="0" baseline="0" noProof="0">
                <a:ln>
                  <a:noFill/>
                </a:ln>
                <a:solidFill>
                  <a:schemeClr val="bg1">
                    <a:lumMod val="65000"/>
                  </a:schemeClr>
                </a:solidFill>
                <a:effectLst/>
                <a:uLnTx/>
                <a:uFillTx/>
                <a:latin typeface="A-OTF 新ゴ Pr6 M" pitchFamily="34" charset="-128"/>
                <a:ea typeface="A-OTF 新ゴ Pr6 M" pitchFamily="34" charset="-128"/>
              </a:rPr>
              <a:t>Pricing</a:t>
            </a:r>
          </a:p>
        </p:txBody>
      </p:sp>
      <p:grpSp>
        <p:nvGrpSpPr>
          <p:cNvPr id="3" name="グループ化 2">
            <a:extLst>
              <a:ext uri="{FF2B5EF4-FFF2-40B4-BE49-F238E27FC236}">
                <a16:creationId xmlns:a16="http://schemas.microsoft.com/office/drawing/2014/main" id="{B0931972-1008-1C5B-CBCD-4FE82B43CF73}"/>
              </a:ext>
            </a:extLst>
          </p:cNvPr>
          <p:cNvGrpSpPr/>
          <p:nvPr/>
        </p:nvGrpSpPr>
        <p:grpSpPr>
          <a:xfrm>
            <a:off x="1037998" y="1376936"/>
            <a:ext cx="546048" cy="529120"/>
            <a:chOff x="571058" y="1906056"/>
            <a:chExt cx="546048" cy="529120"/>
          </a:xfrm>
        </p:grpSpPr>
        <p:sp>
          <p:nvSpPr>
            <p:cNvPr id="6" name="Oval 144">
              <a:extLst>
                <a:ext uri="{FF2B5EF4-FFF2-40B4-BE49-F238E27FC236}">
                  <a16:creationId xmlns:a16="http://schemas.microsoft.com/office/drawing/2014/main" id="{2E5FC684-5B7A-2FD3-2D14-8D1B48A12E5B}"/>
                </a:ext>
              </a:extLst>
            </p:cNvPr>
            <p:cNvSpPr/>
            <p:nvPr/>
          </p:nvSpPr>
          <p:spPr>
            <a:xfrm>
              <a:off x="571058" y="1906056"/>
              <a:ext cx="546048" cy="5291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AutoShape 53">
              <a:extLst>
                <a:ext uri="{FF2B5EF4-FFF2-40B4-BE49-F238E27FC236}">
                  <a16:creationId xmlns:a16="http://schemas.microsoft.com/office/drawing/2014/main" id="{DF05C08B-EA76-666C-699B-61FE114B05EE}"/>
                </a:ext>
              </a:extLst>
            </p:cNvPr>
            <p:cNvSpPr>
              <a:spLocks/>
            </p:cNvSpPr>
            <p:nvPr/>
          </p:nvSpPr>
          <p:spPr bwMode="auto">
            <a:xfrm>
              <a:off x="803369" y="2111721"/>
              <a:ext cx="94364" cy="94911"/>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8" name="AutoShape 52">
              <a:extLst>
                <a:ext uri="{FF2B5EF4-FFF2-40B4-BE49-F238E27FC236}">
                  <a16:creationId xmlns:a16="http://schemas.microsoft.com/office/drawing/2014/main" id="{B336CCF8-467D-C49F-21C9-730A0E9E982E}"/>
                </a:ext>
              </a:extLst>
            </p:cNvPr>
            <p:cNvSpPr>
              <a:spLocks/>
            </p:cNvSpPr>
            <p:nvPr/>
          </p:nvSpPr>
          <p:spPr bwMode="auto">
            <a:xfrm>
              <a:off x="661305" y="1985950"/>
              <a:ext cx="349385" cy="338554"/>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2" name="グループ化 11">
            <a:extLst>
              <a:ext uri="{FF2B5EF4-FFF2-40B4-BE49-F238E27FC236}">
                <a16:creationId xmlns:a16="http://schemas.microsoft.com/office/drawing/2014/main" id="{89232ECB-9418-FD1B-9B40-CD3835597D60}"/>
              </a:ext>
            </a:extLst>
          </p:cNvPr>
          <p:cNvGrpSpPr/>
          <p:nvPr/>
        </p:nvGrpSpPr>
        <p:grpSpPr>
          <a:xfrm>
            <a:off x="1046462" y="3257892"/>
            <a:ext cx="529120" cy="529120"/>
            <a:chOff x="3374669" y="2409276"/>
            <a:chExt cx="529120" cy="529120"/>
          </a:xfrm>
        </p:grpSpPr>
        <p:sp>
          <p:nvSpPr>
            <p:cNvPr id="13" name="Oval 144">
              <a:extLst>
                <a:ext uri="{FF2B5EF4-FFF2-40B4-BE49-F238E27FC236}">
                  <a16:creationId xmlns:a16="http://schemas.microsoft.com/office/drawing/2014/main" id="{668061A4-F7AC-6979-0D34-8334E9685C7A}"/>
                </a:ext>
              </a:extLst>
            </p:cNvPr>
            <p:cNvSpPr/>
            <p:nvPr/>
          </p:nvSpPr>
          <p:spPr>
            <a:xfrm>
              <a:off x="3374669" y="2409276"/>
              <a:ext cx="529120" cy="529120"/>
            </a:xfrm>
            <a:prstGeom prst="ellipse">
              <a:avLst/>
            </a:prstGeom>
            <a:solidFill>
              <a:srgbClr val="F58377">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4" name="AutoShape 130">
              <a:extLst>
                <a:ext uri="{FF2B5EF4-FFF2-40B4-BE49-F238E27FC236}">
                  <a16:creationId xmlns:a16="http://schemas.microsoft.com/office/drawing/2014/main" id="{B896F6E4-AE50-B4D3-B49B-7A55565A7CAA}"/>
                </a:ext>
              </a:extLst>
            </p:cNvPr>
            <p:cNvSpPr>
              <a:spLocks/>
            </p:cNvSpPr>
            <p:nvPr/>
          </p:nvSpPr>
          <p:spPr bwMode="auto">
            <a:xfrm>
              <a:off x="3503456" y="2511725"/>
              <a:ext cx="261059" cy="261058"/>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5" name="グループ化 14">
            <a:extLst>
              <a:ext uri="{FF2B5EF4-FFF2-40B4-BE49-F238E27FC236}">
                <a16:creationId xmlns:a16="http://schemas.microsoft.com/office/drawing/2014/main" id="{1C72E906-B0A0-EB86-BE55-DAC2F11E1B15}"/>
              </a:ext>
            </a:extLst>
          </p:cNvPr>
          <p:cNvGrpSpPr/>
          <p:nvPr/>
        </p:nvGrpSpPr>
        <p:grpSpPr>
          <a:xfrm>
            <a:off x="1015398" y="4482597"/>
            <a:ext cx="568648" cy="529120"/>
            <a:chOff x="3367728" y="3206384"/>
            <a:chExt cx="568648" cy="529120"/>
          </a:xfrm>
        </p:grpSpPr>
        <p:sp>
          <p:nvSpPr>
            <p:cNvPr id="16" name="Oval 144">
              <a:extLst>
                <a:ext uri="{FF2B5EF4-FFF2-40B4-BE49-F238E27FC236}">
                  <a16:creationId xmlns:a16="http://schemas.microsoft.com/office/drawing/2014/main" id="{00C0F010-CAF6-7949-A086-99A1BE1CC223}"/>
                </a:ext>
              </a:extLst>
            </p:cNvPr>
            <p:cNvSpPr/>
            <p:nvPr/>
          </p:nvSpPr>
          <p:spPr>
            <a:xfrm>
              <a:off x="3367728" y="3206384"/>
              <a:ext cx="568648" cy="529120"/>
            </a:xfrm>
            <a:prstGeom prst="ellipse">
              <a:avLst/>
            </a:prstGeom>
            <a:solidFill>
              <a:srgbClr val="4CD8BD">
                <a:alpha val="8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7" name="AutoShape 81">
              <a:extLst>
                <a:ext uri="{FF2B5EF4-FFF2-40B4-BE49-F238E27FC236}">
                  <a16:creationId xmlns:a16="http://schemas.microsoft.com/office/drawing/2014/main" id="{B173C5F1-4D9E-2826-4FF0-A64E8C212781}"/>
                </a:ext>
              </a:extLst>
            </p:cNvPr>
            <p:cNvSpPr>
              <a:spLocks/>
            </p:cNvSpPr>
            <p:nvPr/>
          </p:nvSpPr>
          <p:spPr bwMode="auto">
            <a:xfrm>
              <a:off x="3494893" y="3286278"/>
              <a:ext cx="326012" cy="3033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4167417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3697610" y="1282017"/>
            <a:ext cx="2266308" cy="2415661"/>
          </a:xfrm>
          <a:prstGeom prst="rect">
            <a:avLst/>
          </a:prstGeom>
        </p:spPr>
        <p:txBody>
          <a:bodyPr wrap="square">
            <a:spAutoFit/>
          </a:bodyPr>
          <a:lstStyle/>
          <a:p>
            <a:r>
              <a:rPr lang="ja-JP" altLang="en-US" sz="1400" dirty="0">
                <a:solidFill>
                  <a:schemeClr val="bg2">
                    <a:lumMod val="50000"/>
                  </a:schemeClr>
                </a:solidFill>
                <a:latin typeface="A-OTF 新ゴ Pro M" panose="020B0500000000000000" pitchFamily="34" charset="-128"/>
                <a:ea typeface="A-OTF 新ゴ Pro M" panose="020B0500000000000000" pitchFamily="34" charset="-128"/>
              </a:rPr>
              <a:t>導入の決め手</a:t>
            </a:r>
            <a:endParaRPr lang="en-US" altLang="ja-JP" sz="1400" dirty="0">
              <a:solidFill>
                <a:schemeClr val="bg2">
                  <a:lumMod val="50000"/>
                </a:schemeClr>
              </a:solidFill>
              <a:latin typeface="A-OTF 新ゴ Pro M" panose="020B0500000000000000" pitchFamily="34" charset="-128"/>
              <a:ea typeface="A-OTF 新ゴ Pro M" panose="020B0500000000000000" pitchFamily="34" charset="-128"/>
            </a:endParaRPr>
          </a:p>
          <a:p>
            <a:endParaRPr lang="ja-JP" altLang="en-US" sz="1000" dirty="0">
              <a:solidFill>
                <a:schemeClr val="bg2">
                  <a:lumMod val="50000"/>
                </a:schemeClr>
              </a:solidFill>
              <a:latin typeface="A-OTF 新ゴ Pro L" panose="020B0300000000000000" pitchFamily="34" charset="-128"/>
              <a:ea typeface="A-OTF 新ゴ Pro L" panose="020B0300000000000000" pitchFamily="34" charset="-128"/>
            </a:endParaRPr>
          </a:p>
          <a:p>
            <a:pPr>
              <a:lnSpc>
                <a:spcPts val="1400"/>
              </a:lnSpc>
            </a:pP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動態管理”で検索して出てくる動態管理製品ですね。ナビタイムなど他の製品と比較しました。</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pPr>
              <a:lnSpc>
                <a:spcPts val="1400"/>
              </a:lnSpc>
            </a:pP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pPr>
              <a:lnSpc>
                <a:spcPts val="1400"/>
              </a:lnSpc>
            </a:pP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のほうが安く、使いやすそう、わかりやすそう、見た目がよい、配送員が何をしているかのステータスボタンを設定できるなど利便性があるため、</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の導入を決定しました。</a:t>
            </a:r>
            <a:endParaRPr lang="ms-MY" altLang="ja-JP" sz="11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34" name="Rectangle 33"/>
          <p:cNvSpPr/>
          <p:nvPr/>
        </p:nvSpPr>
        <p:spPr>
          <a:xfrm>
            <a:off x="3697610" y="4101482"/>
            <a:ext cx="2266308" cy="1923604"/>
          </a:xfrm>
          <a:prstGeom prst="rect">
            <a:avLst/>
          </a:prstGeom>
        </p:spPr>
        <p:txBody>
          <a:bodyPr wrap="square">
            <a:spAutoFit/>
          </a:bodyPr>
          <a:lstStyle/>
          <a:p>
            <a:r>
              <a:rPr lang="ja-JP" altLang="en-US" sz="1400" dirty="0">
                <a:solidFill>
                  <a:schemeClr val="bg2">
                    <a:lumMod val="50000"/>
                  </a:schemeClr>
                </a:solidFill>
                <a:latin typeface="A-OTF 新ゴ Pro M" panose="020B0500000000000000" pitchFamily="34" charset="-128"/>
                <a:ea typeface="A-OTF 新ゴ Pro M" panose="020B0500000000000000" pitchFamily="34" charset="-128"/>
              </a:rPr>
              <a:t>進捗の確認をメインに、記録の保存としても活用</a:t>
            </a:r>
            <a:endParaRPr lang="en-US" altLang="ja-JP" sz="1400" dirty="0">
              <a:solidFill>
                <a:schemeClr val="bg2">
                  <a:lumMod val="50000"/>
                </a:schemeClr>
              </a:solidFill>
              <a:latin typeface="A-OTF 新ゴ Pro M" panose="020B0500000000000000" pitchFamily="34" charset="-128"/>
              <a:ea typeface="A-OTF 新ゴ Pro M" panose="020B0500000000000000" pitchFamily="34" charset="-128"/>
            </a:endParaRPr>
          </a:p>
          <a:p>
            <a:endParaRPr lang="ja-JP" altLang="en-US" sz="1400" dirty="0">
              <a:solidFill>
                <a:schemeClr val="bg2">
                  <a:lumMod val="50000"/>
                </a:schemeClr>
              </a:solidFill>
              <a:latin typeface="ＭＳ Ｐ明朝" panose="02020600040205080304" pitchFamily="18" charset="-128"/>
              <a:ea typeface="ＭＳ Ｐ明朝" panose="02020600040205080304" pitchFamily="18" charset="-128"/>
            </a:endParaRPr>
          </a:p>
          <a:p>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主に使っているのは配送の進捗確認ですね。細かく移動の記録を見たい場合は、細かく見る画面もあるので、そちらで確認しています。記録の保存として、移動の記録はダウンロードして保存しています。</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39" name="Rectangle 38"/>
          <p:cNvSpPr/>
          <p:nvPr/>
        </p:nvSpPr>
        <p:spPr>
          <a:xfrm>
            <a:off x="6106356" y="4101482"/>
            <a:ext cx="2334453" cy="969496"/>
          </a:xfrm>
          <a:prstGeom prst="rect">
            <a:avLst/>
          </a:prstGeom>
        </p:spPr>
        <p:txBody>
          <a:bodyPr wrap="square">
            <a:spAutoFit/>
          </a:bodyPr>
          <a:lstStyle/>
          <a:p>
            <a:r>
              <a:rPr lang="en-US" altLang="ja-JP" sz="1400" dirty="0">
                <a:solidFill>
                  <a:schemeClr val="bg2">
                    <a:lumMod val="50000"/>
                  </a:schemeClr>
                </a:solidFill>
                <a:latin typeface="A-OTF 新ゴ Pro M" panose="020B0500000000000000" pitchFamily="34" charset="-128"/>
                <a:ea typeface="A-OTF 新ゴ Pro M" panose="020B0500000000000000" pitchFamily="34" charset="-128"/>
              </a:rPr>
              <a:t>ODIN</a:t>
            </a:r>
            <a:r>
              <a:rPr lang="ja-JP" altLang="en-US" sz="1400" dirty="0">
                <a:solidFill>
                  <a:schemeClr val="bg2">
                    <a:lumMod val="50000"/>
                  </a:schemeClr>
                </a:solidFill>
                <a:latin typeface="A-OTF 新ゴ Pro M" panose="020B0500000000000000" pitchFamily="34" charset="-128"/>
                <a:ea typeface="A-OTF 新ゴ Pro M" panose="020B0500000000000000" pitchFamily="34" charset="-128"/>
              </a:rPr>
              <a:t>の良い所</a:t>
            </a:r>
            <a:endParaRPr lang="en-US" altLang="ja-JP" sz="1400" dirty="0">
              <a:solidFill>
                <a:schemeClr val="bg2">
                  <a:lumMod val="50000"/>
                </a:schemeClr>
              </a:solidFill>
              <a:latin typeface="A-OTF 新ゴ Pro M" panose="020B0500000000000000" pitchFamily="34" charset="-128"/>
              <a:ea typeface="A-OTF 新ゴ Pro M" panose="020B0500000000000000" pitchFamily="34" charset="-128"/>
            </a:endParaRPr>
          </a:p>
          <a:p>
            <a:endParaRPr lang="en-US" altLang="ja-JP" sz="1000" dirty="0">
              <a:solidFill>
                <a:schemeClr val="bg2">
                  <a:lumMod val="50000"/>
                </a:schemeClr>
              </a:solidFill>
              <a:latin typeface="A-OTF 新ゴ Pro L" panose="020B0300000000000000" pitchFamily="34" charset="-128"/>
              <a:ea typeface="A-OTF 新ゴ Pro L" panose="020B0300000000000000" pitchFamily="34" charset="-128"/>
            </a:endParaRPr>
          </a:p>
          <a:p>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悪いところが特にないです。全部がよいです。やりたいと思っていることができています。</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43" name="Rectangle 42"/>
          <p:cNvSpPr/>
          <p:nvPr/>
        </p:nvSpPr>
        <p:spPr>
          <a:xfrm>
            <a:off x="6058722" y="1282017"/>
            <a:ext cx="2382087" cy="2831544"/>
          </a:xfrm>
          <a:prstGeom prst="rect">
            <a:avLst/>
          </a:prstGeom>
        </p:spPr>
        <p:txBody>
          <a:bodyPr wrap="square">
            <a:spAutoFit/>
          </a:bodyPr>
          <a:lstStyle/>
          <a:p>
            <a:r>
              <a:rPr lang="ja-JP" altLang="en-US" sz="1400" dirty="0">
                <a:solidFill>
                  <a:schemeClr val="bg2">
                    <a:lumMod val="50000"/>
                  </a:schemeClr>
                </a:solidFill>
                <a:latin typeface="A-OTF 新ゴ Pro M" panose="020B0500000000000000" pitchFamily="34" charset="-128"/>
                <a:ea typeface="A-OTF 新ゴ Pro M" panose="020B0500000000000000" pitchFamily="34" charset="-128"/>
              </a:rPr>
              <a:t>導入してからのメリット</a:t>
            </a:r>
            <a:endParaRPr lang="en-US" altLang="ja-JP" sz="1400" dirty="0">
              <a:solidFill>
                <a:schemeClr val="bg2">
                  <a:lumMod val="50000"/>
                </a:schemeClr>
              </a:solidFill>
              <a:latin typeface="A-OTF 新ゴ Pro M" panose="020B0500000000000000" pitchFamily="34" charset="-128"/>
              <a:ea typeface="A-OTF 新ゴ Pro M" panose="020B0500000000000000" pitchFamily="34" charset="-128"/>
            </a:endParaRPr>
          </a:p>
          <a:p>
            <a:endParaRPr lang="en-US" altLang="ja-JP" sz="1100" dirty="0">
              <a:solidFill>
                <a:schemeClr val="bg2">
                  <a:lumMod val="50000"/>
                </a:schemeClr>
              </a:solidFill>
              <a:latin typeface="ＭＳ Ｐ明朝" panose="02020600040205080304" pitchFamily="18" charset="-128"/>
              <a:ea typeface="A-OTF 新ゴ Pro L" panose="020B0300000000000000"/>
            </a:endParaRPr>
          </a:p>
          <a:p>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実際、モラルのない配達のスタッフもいましたが、</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で実態が明らかになると辞めていきました。真面目なスタッフには、自分の仕事を真面目にやっている証明になりました。</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結果、配送が少ない日は、早く帰ってきて別の仕事をしてもらえるようになりました。それで業務効率が目に見えて上がりました。ドライバーからの反発も特にありませんでした。</a:t>
            </a:r>
            <a:endParaRPr lang="en-US" sz="1100" dirty="0">
              <a:solidFill>
                <a:schemeClr val="bg2">
                  <a:lumMod val="50000"/>
                </a:schemeClr>
              </a:solidFill>
              <a:latin typeface="A-OTF 新ゴ Pro L" panose="020B0300000000000000" pitchFamily="34" charset="-128"/>
              <a:ea typeface="A-OTF 新ゴ Pro L" panose="020B0300000000000000" pitchFamily="34" charset="-128"/>
            </a:endParaRPr>
          </a:p>
          <a:p>
            <a:endParaRPr lang="ms-MY" sz="1000" dirty="0">
              <a:solidFill>
                <a:schemeClr val="bg2">
                  <a:lumMod val="50000"/>
                </a:schemeClr>
              </a:solidFill>
              <a:latin typeface="ＭＳ Ｐ明朝" panose="02020600040205080304" pitchFamily="18" charset="-128"/>
              <a:ea typeface="A-OTF 新ゴ Pro L" panose="020B0300000000000000"/>
            </a:endParaRPr>
          </a:p>
        </p:txBody>
      </p:sp>
      <p:sp>
        <p:nvSpPr>
          <p:cNvPr id="44" name="Title 1"/>
          <p:cNvSpPr>
            <a:spLocks noGrp="1"/>
          </p:cNvSpPr>
          <p:nvPr>
            <p:ph type="title"/>
          </p:nvPr>
        </p:nvSpPr>
        <p:spPr>
          <a:xfrm>
            <a:off x="457200" y="373858"/>
            <a:ext cx="8229600" cy="369092"/>
          </a:xfrm>
        </p:spPr>
        <p:txBody>
          <a:bodyPr>
            <a:noAutofit/>
          </a:bodyPr>
          <a:lstStyle/>
          <a:p>
            <a:r>
              <a:rPr lang="ja-JP" altLang="en-US" sz="2800" dirty="0">
                <a:solidFill>
                  <a:schemeClr val="bg2">
                    <a:lumMod val="50000"/>
                  </a:schemeClr>
                </a:solidFill>
                <a:latin typeface="A-OTF 新ゴ Pro M" panose="020B0500000000000000" pitchFamily="34" charset="-128"/>
                <a:ea typeface="A-OTF 新ゴ Pro M" panose="020B0500000000000000" pitchFamily="34" charset="-128"/>
              </a:rPr>
              <a:t>事例</a:t>
            </a:r>
            <a:endParaRPr lang="en-US" altLang="en-US" sz="2800" dirty="0">
              <a:solidFill>
                <a:schemeClr val="bg2">
                  <a:lumMod val="50000"/>
                </a:schemeClr>
              </a:solidFill>
              <a:latin typeface="A-OTF 新ゴ Pro M" panose="020B0500000000000000" pitchFamily="34" charset="-128"/>
              <a:ea typeface="A-OTF 新ゴ Pro M" panose="020B0500000000000000" pitchFamily="34" charset="-128"/>
            </a:endParaRPr>
          </a:p>
        </p:txBody>
      </p:sp>
      <p:sp>
        <p:nvSpPr>
          <p:cNvPr id="45"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a:solidFill>
                  <a:schemeClr val="bg1">
                    <a:lumMod val="65000"/>
                  </a:schemeClr>
                </a:solidFill>
                <a:latin typeface="A-OTF 新ゴ Pro M" panose="020B0500000000000000" pitchFamily="34" charset="-128"/>
                <a:ea typeface="A-OTF 新ゴ Pro M" panose="020B0500000000000000" pitchFamily="34" charset="-128"/>
              </a:rPr>
              <a:t>Application example</a:t>
            </a:r>
          </a:p>
        </p:txBody>
      </p:sp>
      <p:grpSp>
        <p:nvGrpSpPr>
          <p:cNvPr id="2" name="グループ化 1">
            <a:extLst>
              <a:ext uri="{FF2B5EF4-FFF2-40B4-BE49-F238E27FC236}">
                <a16:creationId xmlns:a16="http://schemas.microsoft.com/office/drawing/2014/main" id="{231E3DB1-4EE4-EB30-EB7E-93B9101BD1EF}"/>
              </a:ext>
            </a:extLst>
          </p:cNvPr>
          <p:cNvGrpSpPr/>
          <p:nvPr/>
        </p:nvGrpSpPr>
        <p:grpSpPr>
          <a:xfrm>
            <a:off x="365873" y="1282017"/>
            <a:ext cx="3068062" cy="4670637"/>
            <a:chOff x="372451" y="1047750"/>
            <a:chExt cx="3068062" cy="4670637"/>
          </a:xfrm>
        </p:grpSpPr>
        <p:sp>
          <p:nvSpPr>
            <p:cNvPr id="28" name="Rectangle 27"/>
            <p:cNvSpPr/>
            <p:nvPr/>
          </p:nvSpPr>
          <p:spPr>
            <a:xfrm>
              <a:off x="372451" y="3056120"/>
              <a:ext cx="3068062" cy="2662267"/>
            </a:xfrm>
            <a:prstGeom prst="rect">
              <a:avLst/>
            </a:prstGeom>
            <a:solidFill>
              <a:schemeClr val="accent6">
                <a:lumMod val="20000"/>
                <a:lumOff val="80000"/>
              </a:schemeClr>
            </a:solidFill>
          </p:spPr>
          <p:txBody>
            <a:bodyPr wrap="square">
              <a:spAutoFit/>
            </a:bodyPr>
            <a:lstStyle/>
            <a:p>
              <a:endParaRPr lang="ja-JP" altLang="en-US" sz="1000" dirty="0">
                <a:solidFill>
                  <a:schemeClr val="bg2">
                    <a:lumMod val="50000"/>
                  </a:schemeClr>
                </a:solidFill>
                <a:latin typeface="A-OTF 新ゴ Pro L" panose="020B0300000000000000" pitchFamily="34" charset="-128"/>
                <a:ea typeface="A-OTF 新ゴ Pro L" panose="020B0300000000000000" pitchFamily="34" charset="-128"/>
              </a:endParaRPr>
            </a:p>
            <a:p>
              <a:r>
                <a:rPr lang="ja-JP" altLang="en-US" sz="1400" b="1" dirty="0">
                  <a:solidFill>
                    <a:schemeClr val="bg2">
                      <a:lumMod val="50000"/>
                    </a:schemeClr>
                  </a:solidFill>
                  <a:latin typeface="A-OTF 新ゴ Pro M" panose="020B0500000000000000" pitchFamily="34" charset="-128"/>
                  <a:ea typeface="A-OTF 新ゴ Pro M" panose="020B0500000000000000" pitchFamily="34" charset="-128"/>
                </a:rPr>
                <a:t>有限会社菱高 高畑様 </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筆記具の組み立てを一部内職の方に依頼してもいます。その内職の方に筆記具の材料を届けて、できあがったら回収します。その配送の仕事に</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ODIN </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リアルタイム配送システムを利用しています。</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a:p>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1</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日に大体</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20</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件～</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30</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件の配送ですが、少ないときは</a:t>
              </a:r>
              <a:r>
                <a:rPr lang="en-US" altLang="ja-JP" sz="1100" dirty="0">
                  <a:solidFill>
                    <a:schemeClr val="bg2">
                      <a:lumMod val="50000"/>
                    </a:schemeClr>
                  </a:solidFill>
                  <a:latin typeface="A-OTF 新ゴ Pro L" panose="020B0300000000000000" pitchFamily="34" charset="-128"/>
                  <a:ea typeface="A-OTF 新ゴ Pro L" panose="020B0300000000000000" pitchFamily="34" charset="-128"/>
                </a:rPr>
                <a:t>10</a:t>
              </a:r>
              <a:r>
                <a:rPr lang="ja-JP" altLang="en-US" sz="1100" dirty="0">
                  <a:solidFill>
                    <a:schemeClr val="bg2">
                      <a:lumMod val="50000"/>
                    </a:schemeClr>
                  </a:solidFill>
                  <a:latin typeface="A-OTF 新ゴ Pro L" panose="020B0300000000000000" pitchFamily="34" charset="-128"/>
                  <a:ea typeface="A-OTF 新ゴ Pro L" panose="020B0300000000000000" pitchFamily="34" charset="-128"/>
                </a:rPr>
                <a:t>件程度です。そういうときに、早く会社に戻ってくるはずだと管理側が思いきや、戻ってこない。計画と実績にズレがあるわけです。そこで、実態を把握したかったんです。</a:t>
              </a:r>
              <a:endParaRPr lang="en-US" altLang="ja-JP" sz="1100" dirty="0">
                <a:solidFill>
                  <a:schemeClr val="bg2">
                    <a:lumMod val="50000"/>
                  </a:schemeClr>
                </a:solidFill>
                <a:latin typeface="A-OTF 新ゴ Pro L" panose="020B0300000000000000" pitchFamily="34" charset="-128"/>
                <a:ea typeface="A-OTF 新ゴ Pro L" panose="020B0300000000000000" pitchFamily="34" charset="-128"/>
              </a:endParaRPr>
            </a:p>
          </p:txBody>
        </p:sp>
        <p:pic>
          <p:nvPicPr>
            <p:cNvPr id="3" name="図 2">
              <a:extLst>
                <a:ext uri="{FF2B5EF4-FFF2-40B4-BE49-F238E27FC236}">
                  <a16:creationId xmlns:a16="http://schemas.microsoft.com/office/drawing/2014/main" id="{4838EF34-2DC2-420D-A170-4073177256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235"/>
            <a:stretch/>
          </p:blipFill>
          <p:spPr>
            <a:xfrm>
              <a:off x="372451" y="1047750"/>
              <a:ext cx="3068062" cy="1998259"/>
            </a:xfrm>
            <a:prstGeom prst="rect">
              <a:avLst/>
            </a:prstGeom>
          </p:spPr>
        </p:pic>
      </p:grpSp>
    </p:spTree>
    <p:extLst>
      <p:ext uri="{BB962C8B-B14F-4D97-AF65-F5344CB8AC3E}">
        <p14:creationId xmlns:p14="http://schemas.microsoft.com/office/powerpoint/2010/main" val="1606706629"/>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457199" y="3124731"/>
            <a:ext cx="2846662" cy="1077218"/>
          </a:xfrm>
          <a:prstGeom prst="rect">
            <a:avLst/>
          </a:prstGeom>
          <a:solidFill>
            <a:schemeClr val="accent6">
              <a:lumMod val="20000"/>
              <a:lumOff val="80000"/>
            </a:schemeClr>
          </a:solidFill>
        </p:spPr>
        <p:txBody>
          <a:bodyPr wrap="square">
            <a:spAutoFit/>
          </a:bodyPr>
          <a:lstStyle/>
          <a:p>
            <a:r>
              <a:rPr lang="ja-JP" altLang="en-US" sz="1200" b="1" dirty="0">
                <a:solidFill>
                  <a:schemeClr val="bg2">
                    <a:lumMod val="50000"/>
                  </a:schemeClr>
                </a:solidFill>
                <a:latin typeface="A-OTF 新ゴ Pro M" panose="020B0500000000000000" pitchFamily="34" charset="-128"/>
                <a:ea typeface="A-OTF 新ゴ Pro M" panose="020B0500000000000000" pitchFamily="34" charset="-128"/>
              </a:rPr>
              <a:t>浦安市消防本部で消防団車両用に、</a:t>
            </a:r>
            <a:r>
              <a:rPr lang="en-US" altLang="ja-JP" sz="1200" b="1" dirty="0">
                <a:solidFill>
                  <a:schemeClr val="bg2">
                    <a:lumMod val="50000"/>
                  </a:schemeClr>
                </a:solidFill>
                <a:latin typeface="A-OTF 新ゴ Pro M" panose="020B0500000000000000" pitchFamily="34" charset="-128"/>
                <a:ea typeface="A-OTF 新ゴ Pro M" panose="020B0500000000000000" pitchFamily="34" charset="-128"/>
              </a:rPr>
              <a:t>ODIN</a:t>
            </a:r>
            <a:r>
              <a:rPr lang="ja-JP" altLang="en-US" sz="1200" b="1" dirty="0">
                <a:solidFill>
                  <a:schemeClr val="bg2">
                    <a:lumMod val="50000"/>
                  </a:schemeClr>
                </a:solidFill>
                <a:latin typeface="A-OTF 新ゴ Pro M" panose="020B0500000000000000" pitchFamily="34" charset="-128"/>
                <a:ea typeface="A-OTF 新ゴ Pro M" panose="020B0500000000000000" pitchFamily="34" charset="-128"/>
              </a:rPr>
              <a:t>が採用されました。</a:t>
            </a:r>
            <a:endParaRPr lang="en-US" altLang="ja-JP" sz="1200" b="1" dirty="0">
              <a:solidFill>
                <a:schemeClr val="bg2">
                  <a:lumMod val="50000"/>
                </a:schemeClr>
              </a:solidFill>
              <a:latin typeface="A-OTF 新ゴ Pro M" panose="020B0500000000000000" pitchFamily="34" charset="-128"/>
              <a:ea typeface="A-OTF 新ゴ Pro M" panose="020B0500000000000000" pitchFamily="34" charset="-128"/>
            </a:endParaRPr>
          </a:p>
          <a:p>
            <a:endParaRPr lang="ja-JP" altLang="en-US" sz="1000" dirty="0">
              <a:solidFill>
                <a:schemeClr val="bg2">
                  <a:lumMod val="50000"/>
                </a:schemeClr>
              </a:solidFill>
              <a:latin typeface="A-OTF 新ゴ Pro L" panose="020B0300000000000000" pitchFamily="34" charset="-128"/>
              <a:ea typeface="A-OTF 新ゴ Pro L" panose="020B0300000000000000" pitchFamily="34" charset="-128"/>
            </a:endParaRPr>
          </a:p>
          <a:p>
            <a:r>
              <a:rPr lang="en-US" altLang="ja-JP" sz="1000" dirty="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では、消防団車両の現在の火災で出動している位置がわかるだけでなく、次のような機能をカスタマイズで導入いたしました。</a:t>
            </a:r>
            <a:endParaRPr lang="ms-MY" sz="10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31" name="Rectangle 30"/>
          <p:cNvSpPr/>
          <p:nvPr/>
        </p:nvSpPr>
        <p:spPr>
          <a:xfrm>
            <a:off x="3645540" y="1502907"/>
            <a:ext cx="2450460" cy="1138773"/>
          </a:xfrm>
          <a:prstGeom prst="rect">
            <a:avLst/>
          </a:prstGeom>
        </p:spPr>
        <p:txBody>
          <a:bodyPr wrap="square">
            <a:spAutoFit/>
          </a:bodyPr>
          <a:lstStyle/>
          <a:p>
            <a:r>
              <a:rPr lang="ja-JP" altLang="en-US" sz="1400" b="1" dirty="0">
                <a:solidFill>
                  <a:schemeClr val="bg2">
                    <a:lumMod val="50000"/>
                  </a:schemeClr>
                </a:solidFill>
                <a:latin typeface="A-OTF 新ゴ Pro M" panose="020B0500000000000000" pitchFamily="34" charset="-128"/>
                <a:ea typeface="A-OTF 新ゴ Pro M" panose="020B0500000000000000" pitchFamily="34" charset="-128"/>
              </a:rPr>
              <a:t>地図情報</a:t>
            </a:r>
          </a:p>
          <a:p>
            <a:endParaRPr lang="ja-JP" altLang="en-US" sz="1400" dirty="0">
              <a:solidFill>
                <a:schemeClr val="bg2">
                  <a:lumMod val="50000"/>
                </a:schemeClr>
              </a:solidFill>
              <a:latin typeface="ＭＳ Ｐ明朝" panose="02020600040205080304" pitchFamily="18" charset="-128"/>
              <a:ea typeface="ＭＳ Ｐ明朝" panose="02020600040205080304" pitchFamily="18" charset="-128"/>
            </a:endParaRPr>
          </a:p>
          <a:p>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消火栓、防火水槽の位置を地図上に表示し、管理についても、水利の位置データを消防本部さんでも管理が可能な仕様です。</a:t>
            </a:r>
            <a:endParaRPr lang="ms-MY" sz="10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34" name="Rectangle 33"/>
          <p:cNvSpPr/>
          <p:nvPr/>
        </p:nvSpPr>
        <p:spPr>
          <a:xfrm>
            <a:off x="3645540" y="2779989"/>
            <a:ext cx="2450460" cy="2295500"/>
          </a:xfrm>
          <a:prstGeom prst="rect">
            <a:avLst/>
          </a:prstGeom>
        </p:spPr>
        <p:txBody>
          <a:bodyPr wrap="square" lIns="91440" tIns="45720" rIns="91440" bIns="45720" anchor="t">
            <a:spAutoFit/>
          </a:bodyPr>
          <a:lstStyle/>
          <a:p>
            <a:r>
              <a:rPr lang="zh-TW" altLang="en-US" sz="1400" b="1" dirty="0">
                <a:solidFill>
                  <a:schemeClr val="bg2">
                    <a:lumMod val="50000"/>
                  </a:schemeClr>
                </a:solidFill>
                <a:latin typeface="A-OTF 新ゴ Pro M" panose="020B0500000000000000" pitchFamily="34" charset="-128"/>
                <a:ea typeface="A-OTF 新ゴ Pro M" panose="020B0500000000000000" pitchFamily="34" charset="-128"/>
              </a:rPr>
              <a:t>通知（出場指令）</a:t>
            </a:r>
            <a:endParaRPr lang="en-US" altLang="zh-TW" sz="1400" b="1" dirty="0">
              <a:solidFill>
                <a:schemeClr val="bg2">
                  <a:lumMod val="50000"/>
                </a:schemeClr>
              </a:solidFill>
              <a:latin typeface="A-OTF 新ゴ Pro M" panose="020B0500000000000000" pitchFamily="34" charset="-128"/>
              <a:ea typeface="A-OTF 新ゴ Pro M"/>
            </a:endParaRPr>
          </a:p>
          <a:p>
            <a:endParaRPr lang="ms-MY" sz="1400" dirty="0">
              <a:solidFill>
                <a:schemeClr val="bg2">
                  <a:lumMod val="50000"/>
                </a:schemeClr>
              </a:solidFill>
              <a:latin typeface="ＭＳ Ｐ明朝" panose="02020600040205080304" pitchFamily="18" charset="-128"/>
              <a:ea typeface="ＭＳ Ｐ明朝" panose="02020600040205080304" pitchFamily="18" charset="-128"/>
            </a:endParaRPr>
          </a:p>
          <a:p>
            <a:pPr>
              <a:lnSpc>
                <a:spcPts val="1400"/>
              </a:lnSpc>
            </a:pPr>
            <a:r>
              <a:rPr lang="ja-JP" altLang="en-US" sz="1000" dirty="0">
                <a:solidFill>
                  <a:schemeClr val="bg2">
                    <a:lumMod val="50000"/>
                  </a:schemeClr>
                </a:solidFill>
                <a:latin typeface="A-OTF 新ゴ Pro L" panose="020B0300000000000000" pitchFamily="34" charset="-128"/>
                <a:ea typeface="A-OTF 新ゴ Pro L"/>
              </a:rPr>
              <a:t>通知については、消防本部の管理者から、消防団車両積載タブレットのアプリへ出場指令として、火災発生現場を通知し、現在地から火災発生現場への最短ルートの表示、および火災現場に近づくにつれ、地図が自動でズームする仕様です。</a:t>
            </a:r>
          </a:p>
          <a:p>
            <a:pPr>
              <a:lnSpc>
                <a:spcPts val="1400"/>
              </a:lnSpc>
            </a:pPr>
            <a:r>
              <a:rPr lang="ja-JP" altLang="en-US" sz="1000" dirty="0">
                <a:solidFill>
                  <a:schemeClr val="bg2">
                    <a:lumMod val="50000"/>
                  </a:schemeClr>
                </a:solidFill>
                <a:latin typeface="A-OTF 新ゴ Pro L" panose="020B0300000000000000" pitchFamily="34" charset="-128"/>
                <a:ea typeface="A-OTF 新ゴ Pro L"/>
              </a:rPr>
              <a:t>また、火災発生現場を選択すると自動で管轄分団を選択し、通知する分団を自動的に割り振ります。</a:t>
            </a:r>
            <a:endParaRPr lang="ms-MY" sz="1000" dirty="0">
              <a:solidFill>
                <a:schemeClr val="bg2">
                  <a:lumMod val="50000"/>
                </a:schemeClr>
              </a:solidFill>
              <a:latin typeface="A-OTF 新ゴ Pro L" panose="020B0300000000000000" pitchFamily="34" charset="-128"/>
              <a:ea typeface="A-OTF 新ゴ Pro L"/>
            </a:endParaRPr>
          </a:p>
        </p:txBody>
      </p:sp>
      <p:sp>
        <p:nvSpPr>
          <p:cNvPr id="37" name="Rectangle 36"/>
          <p:cNvSpPr/>
          <p:nvPr/>
        </p:nvSpPr>
        <p:spPr>
          <a:xfrm>
            <a:off x="6236340" y="3124731"/>
            <a:ext cx="2374773" cy="1600438"/>
          </a:xfrm>
          <a:prstGeom prst="rect">
            <a:avLst/>
          </a:prstGeom>
        </p:spPr>
        <p:txBody>
          <a:bodyPr wrap="square">
            <a:spAutoFit/>
          </a:bodyPr>
          <a:lstStyle/>
          <a:p>
            <a:r>
              <a:rPr lang="ja-JP" altLang="en-US" sz="1400" b="1" dirty="0">
                <a:solidFill>
                  <a:schemeClr val="bg2">
                    <a:lumMod val="50000"/>
                  </a:schemeClr>
                </a:solidFill>
                <a:latin typeface="A-OTF 新ゴ Pro M" panose="020B0500000000000000" pitchFamily="34" charset="-128"/>
                <a:ea typeface="A-OTF 新ゴ Pro M" panose="020B0500000000000000" pitchFamily="34" charset="-128"/>
              </a:rPr>
              <a:t>デザイン</a:t>
            </a:r>
            <a:endParaRPr lang="en-US" altLang="ja-JP" sz="1400" b="1" dirty="0">
              <a:solidFill>
                <a:schemeClr val="bg2">
                  <a:lumMod val="50000"/>
                </a:schemeClr>
              </a:solidFill>
              <a:latin typeface="A-OTF 新ゴ Pro M" panose="020B0500000000000000" pitchFamily="34" charset="-128"/>
              <a:ea typeface="A-OTF 新ゴ Pro M" panose="020B0500000000000000" pitchFamily="34" charset="-128"/>
            </a:endParaRPr>
          </a:p>
          <a:p>
            <a:endParaRPr lang="ms-MY" sz="1400" dirty="0">
              <a:solidFill>
                <a:schemeClr val="bg2">
                  <a:lumMod val="50000"/>
                </a:schemeClr>
              </a:solidFill>
              <a:latin typeface="ＭＳ Ｐ明朝" panose="02020600040205080304" pitchFamily="18" charset="-128"/>
              <a:ea typeface="ＭＳ Ｐ明朝" panose="02020600040205080304" pitchFamily="18" charset="-128"/>
            </a:endParaRPr>
          </a:p>
          <a:p>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出場する消防団員になるべく業務に支障がないようできるだけ簡単に、かつ、わかりやすくという事を心掛けたシンプルなデザインにしました。</a:t>
            </a:r>
          </a:p>
          <a:p>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また、消防本部さんには、見やすく操作しやすい大型のタブレットで導入していただきました。</a:t>
            </a:r>
            <a:endParaRPr lang="ms-MY" sz="10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39" name="Rectangle 38"/>
          <p:cNvSpPr/>
          <p:nvPr/>
        </p:nvSpPr>
        <p:spPr>
          <a:xfrm>
            <a:off x="6236340" y="1493042"/>
            <a:ext cx="2450460" cy="1292662"/>
          </a:xfrm>
          <a:prstGeom prst="rect">
            <a:avLst/>
          </a:prstGeom>
        </p:spPr>
        <p:txBody>
          <a:bodyPr wrap="square">
            <a:spAutoFit/>
          </a:bodyPr>
          <a:lstStyle/>
          <a:p>
            <a:r>
              <a:rPr lang="ja-JP" altLang="en-US" sz="1400" b="1" dirty="0">
                <a:solidFill>
                  <a:schemeClr val="bg2">
                    <a:lumMod val="50000"/>
                  </a:schemeClr>
                </a:solidFill>
                <a:latin typeface="A-OTF 新ゴ Pro M" panose="020B0500000000000000" pitchFamily="34" charset="-128"/>
                <a:ea typeface="A-OTF 新ゴ Pro M" panose="020B0500000000000000" pitchFamily="34" charset="-128"/>
              </a:rPr>
              <a:t>動態管理</a:t>
            </a:r>
            <a:endParaRPr lang="en-US" altLang="ja-JP" sz="1400" b="1" dirty="0">
              <a:solidFill>
                <a:schemeClr val="bg2">
                  <a:lumMod val="50000"/>
                </a:schemeClr>
              </a:solidFill>
              <a:latin typeface="A-OTF 新ゴ Pro M" panose="020B0500000000000000" pitchFamily="34" charset="-128"/>
              <a:ea typeface="A-OTF 新ゴ Pro M" panose="020B0500000000000000" pitchFamily="34" charset="-128"/>
            </a:endParaRPr>
          </a:p>
          <a:p>
            <a:endParaRPr lang="ms-MY" sz="1400" dirty="0">
              <a:solidFill>
                <a:schemeClr val="bg2">
                  <a:lumMod val="50000"/>
                </a:schemeClr>
              </a:solidFill>
              <a:latin typeface="ＭＳ Ｐ明朝" panose="02020600040205080304" pitchFamily="18" charset="-128"/>
              <a:ea typeface="ＭＳ Ｐ明朝" panose="02020600040205080304" pitchFamily="18" charset="-128"/>
            </a:endParaRPr>
          </a:p>
          <a:p>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消防本部の管理者は、火災発生現場に消防団車両が正しく向かっているかを５秒毎に自動で更新されるマップ上に表示されるアイコンにて、リアルタイムで確認し管理できます。</a:t>
            </a:r>
            <a:endParaRPr lang="ms-MY" sz="1000" dirty="0">
              <a:solidFill>
                <a:schemeClr val="bg2">
                  <a:lumMod val="50000"/>
                </a:schemeClr>
              </a:solidFill>
              <a:latin typeface="A-OTF 新ゴ Pro L" panose="020B0300000000000000" pitchFamily="34" charset="-128"/>
              <a:ea typeface="A-OTF 新ゴ Pro L" panose="020B0300000000000000" pitchFamily="34" charset="-128"/>
            </a:endParaRPr>
          </a:p>
        </p:txBody>
      </p:sp>
      <p:sp>
        <p:nvSpPr>
          <p:cNvPr id="43" name="Rectangle 42"/>
          <p:cNvSpPr/>
          <p:nvPr/>
        </p:nvSpPr>
        <p:spPr>
          <a:xfrm>
            <a:off x="3645540" y="5226784"/>
            <a:ext cx="2450460" cy="1631216"/>
          </a:xfrm>
          <a:prstGeom prst="rect">
            <a:avLst/>
          </a:prstGeom>
        </p:spPr>
        <p:txBody>
          <a:bodyPr wrap="square">
            <a:spAutoFit/>
          </a:bodyPr>
          <a:lstStyle/>
          <a:p>
            <a:r>
              <a:rPr lang="ja-JP" altLang="en-US" sz="1400" b="1" dirty="0">
                <a:solidFill>
                  <a:schemeClr val="bg2">
                    <a:lumMod val="50000"/>
                  </a:schemeClr>
                </a:solidFill>
                <a:latin typeface="A-OTF 新ゴ Pro M" panose="020B0500000000000000" pitchFamily="34" charset="-128"/>
                <a:ea typeface="A-OTF 新ゴ Pro M" panose="020B0500000000000000" pitchFamily="34" charset="-128"/>
              </a:rPr>
              <a:t>日報</a:t>
            </a:r>
            <a:endParaRPr lang="en-US" altLang="ja-JP" sz="1400" b="1" dirty="0">
              <a:solidFill>
                <a:schemeClr val="bg2">
                  <a:lumMod val="50000"/>
                </a:schemeClr>
              </a:solidFill>
              <a:latin typeface="A-OTF 新ゴ Pro M" panose="020B0500000000000000" pitchFamily="34" charset="-128"/>
              <a:ea typeface="A-OTF 新ゴ Pro M" panose="020B0500000000000000" pitchFamily="34" charset="-128"/>
            </a:endParaRPr>
          </a:p>
          <a:p>
            <a:endParaRPr lang="en-US" altLang="ja-JP" sz="1400" dirty="0">
              <a:solidFill>
                <a:schemeClr val="bg2">
                  <a:lumMod val="50000"/>
                </a:schemeClr>
              </a:solidFill>
              <a:latin typeface="ＭＳ Ｐ明朝" panose="02020600040205080304" pitchFamily="18" charset="-128"/>
              <a:ea typeface="ＭＳ Ｐ明朝" panose="02020600040205080304" pitchFamily="18" charset="-128"/>
            </a:endParaRPr>
          </a:p>
          <a:p>
            <a:pPr>
              <a:lnSpc>
                <a:spcPts val="1200"/>
              </a:lnSpc>
            </a:pPr>
            <a:r>
              <a:rPr lang="ja-JP" altLang="en-US" sz="1000" dirty="0">
                <a:solidFill>
                  <a:schemeClr val="bg2">
                    <a:lumMod val="50000"/>
                  </a:schemeClr>
                </a:solidFill>
                <a:latin typeface="A-OTF 新ゴ Pro L" panose="020B0300000000000000" pitchFamily="34" charset="-128"/>
                <a:ea typeface="A-OTF 新ゴ Pro L" panose="020B0300000000000000" pitchFamily="34" charset="-128"/>
              </a:rPr>
              <a:t>日報のカスタマイズでは、活動が終わり消防団詰所に帰ってくると、自動的に日報が作成されます。</a:t>
            </a:r>
          </a:p>
          <a:p>
            <a:endParaRPr lang="en-US" altLang="ja-JP" sz="1400" dirty="0">
              <a:solidFill>
                <a:schemeClr val="bg2">
                  <a:lumMod val="50000"/>
                </a:schemeClr>
              </a:solidFill>
              <a:latin typeface="ＭＳ Ｐ明朝" panose="02020600040205080304" pitchFamily="18" charset="-128"/>
              <a:ea typeface="ＭＳ Ｐ明朝" panose="02020600040205080304" pitchFamily="18" charset="-128"/>
            </a:endParaRPr>
          </a:p>
          <a:p>
            <a:endParaRPr lang="en-US" sz="1400" dirty="0">
              <a:solidFill>
                <a:schemeClr val="bg2">
                  <a:lumMod val="50000"/>
                </a:schemeClr>
              </a:solidFill>
              <a:latin typeface="ＭＳ Ｐ明朝" panose="02020600040205080304" pitchFamily="18" charset="-128"/>
              <a:ea typeface="ＭＳ Ｐ明朝" panose="02020600040205080304" pitchFamily="18" charset="-128"/>
            </a:endParaRPr>
          </a:p>
          <a:p>
            <a:endParaRPr lang="ms-MY" sz="1400" dirty="0">
              <a:solidFill>
                <a:schemeClr val="bg2">
                  <a:lumMod val="50000"/>
                </a:schemeClr>
              </a:solidFill>
              <a:latin typeface="ＭＳ Ｐ明朝" panose="02020600040205080304" pitchFamily="18" charset="-128"/>
              <a:ea typeface="ＭＳ Ｐ明朝" panose="02020600040205080304" pitchFamily="18" charset="-128"/>
            </a:endParaRPr>
          </a:p>
        </p:txBody>
      </p:sp>
      <p:sp>
        <p:nvSpPr>
          <p:cNvPr id="44" name="Title 1"/>
          <p:cNvSpPr>
            <a:spLocks noGrp="1"/>
          </p:cNvSpPr>
          <p:nvPr>
            <p:ph type="title"/>
          </p:nvPr>
        </p:nvSpPr>
        <p:spPr>
          <a:xfrm>
            <a:off x="457200" y="373858"/>
            <a:ext cx="8229600" cy="369092"/>
          </a:xfrm>
        </p:spPr>
        <p:txBody>
          <a:bodyPr>
            <a:noAutofit/>
          </a:bodyPr>
          <a:lstStyle/>
          <a:p>
            <a:r>
              <a:rPr lang="ja-JP" altLang="en-US" sz="2800">
                <a:solidFill>
                  <a:schemeClr val="bg2">
                    <a:lumMod val="50000"/>
                  </a:schemeClr>
                </a:solidFill>
                <a:latin typeface="A-OTF 新ゴ Pro M" panose="020B0500000000000000" pitchFamily="34" charset="-128"/>
                <a:ea typeface="A-OTF 新ゴ Pro M" panose="020B0500000000000000" pitchFamily="34" charset="-128"/>
              </a:rPr>
              <a:t>カスタマイズ事例</a:t>
            </a:r>
            <a:endParaRPr lang="en-US" altLang="en-US" sz="2800">
              <a:solidFill>
                <a:schemeClr val="bg2">
                  <a:lumMod val="50000"/>
                </a:schemeClr>
              </a:solidFill>
              <a:latin typeface="A-OTF 新ゴ Pro M" panose="020B0500000000000000" pitchFamily="34" charset="-128"/>
              <a:ea typeface="A-OTF 新ゴ Pro M" panose="020B0500000000000000" pitchFamily="34" charset="-128"/>
            </a:endParaRPr>
          </a:p>
        </p:txBody>
      </p:sp>
      <p:sp>
        <p:nvSpPr>
          <p:cNvPr id="45" name="Subtitle 4"/>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lang="en-US" sz="1200" b="1">
                <a:solidFill>
                  <a:schemeClr val="bg1">
                    <a:lumMod val="65000"/>
                  </a:schemeClr>
                </a:solidFill>
                <a:latin typeface="A-OTF 新ゴ Pro M" panose="020B0500000000000000" pitchFamily="34" charset="-128"/>
                <a:ea typeface="A-OTF 新ゴ Pro M" panose="020B0500000000000000" pitchFamily="34" charset="-128"/>
              </a:rPr>
              <a:t>Customize sample</a:t>
            </a:r>
          </a:p>
        </p:txBody>
      </p:sp>
      <p:pic>
        <p:nvPicPr>
          <p:cNvPr id="2050" name="Picture 2" descr="http://doutaikanri.com/wordpress/wp-content/uploads/2016/09/urayasu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524000"/>
            <a:ext cx="2846660" cy="160073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ppt_x"/>
                                          </p:val>
                                        </p:tav>
                                        <p:tav tm="100000">
                                          <p:val>
                                            <p:strVal val="#ppt_x"/>
                                          </p:val>
                                        </p:tav>
                                      </p:tavLst>
                                    </p:anim>
                                    <p:anim calcmode="lin" valueType="num">
                                      <p:cBhvr additive="base">
                                        <p:cTn id="8" dur="500" fill="hold"/>
                                        <p:tgtEl>
                                          <p:spTgt spid="44"/>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500" fill="hold"/>
                                        <p:tgtEl>
                                          <p:spTgt spid="45"/>
                                        </p:tgtEl>
                                        <p:attrNameLst>
                                          <p:attrName>ppt_x</p:attrName>
                                        </p:attrNameLst>
                                      </p:cBhvr>
                                      <p:tavLst>
                                        <p:tav tm="0">
                                          <p:val>
                                            <p:strVal val="#ppt_x"/>
                                          </p:val>
                                        </p:tav>
                                        <p:tav tm="100000">
                                          <p:val>
                                            <p:strVal val="#ppt_x"/>
                                          </p:val>
                                        </p:tav>
                                      </p:tavLst>
                                    </p:anim>
                                    <p:anim calcmode="lin" valueType="num">
                                      <p:cBhvr additive="base">
                                        <p:cTn id="12" dur="500" fill="hold"/>
                                        <p:tgtEl>
                                          <p:spTgt spid="45"/>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grpId="0" nodeType="afterEffect">
                                  <p:stCondLst>
                                    <p:cond delay="0"/>
                                  </p:stCondLst>
                                  <p:childTnLst>
                                    <p:set>
                                      <p:cBhvr>
                                        <p:cTn id="15" dur="1" fill="hold">
                                          <p:stCondLst>
                                            <p:cond delay="0"/>
                                          </p:stCondLst>
                                        </p:cTn>
                                        <p:tgtEl>
                                          <p:spTgt spid="28"/>
                                        </p:tgtEl>
                                        <p:attrNameLst>
                                          <p:attrName>style.visibility</p:attrName>
                                        </p:attrNameLst>
                                      </p:cBhvr>
                                      <p:to>
                                        <p:strVal val="visible"/>
                                      </p:to>
                                    </p:set>
                                    <p:anim calcmode="lin" valueType="num">
                                      <p:cBhvr additive="base">
                                        <p:cTn id="16" dur="500" fill="hold"/>
                                        <p:tgtEl>
                                          <p:spTgt spid="28"/>
                                        </p:tgtEl>
                                        <p:attrNameLst>
                                          <p:attrName>ppt_x</p:attrName>
                                        </p:attrNameLst>
                                      </p:cBhvr>
                                      <p:tavLst>
                                        <p:tav tm="0">
                                          <p:val>
                                            <p:strVal val="#ppt_x"/>
                                          </p:val>
                                        </p:tav>
                                        <p:tav tm="100000">
                                          <p:val>
                                            <p:strVal val="#ppt_x"/>
                                          </p:val>
                                        </p:tav>
                                      </p:tavLst>
                                    </p:anim>
                                    <p:anim calcmode="lin" valueType="num">
                                      <p:cBhvr additive="base">
                                        <p:cTn id="1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Freeform 15"/>
          <p:cNvSpPr>
            <a:spLocks noEditPoints="1"/>
          </p:cNvSpPr>
          <p:nvPr/>
        </p:nvSpPr>
        <p:spPr bwMode="auto">
          <a:xfrm>
            <a:off x="3480946" y="1675147"/>
            <a:ext cx="275220" cy="274904"/>
          </a:xfrm>
          <a:custGeom>
            <a:avLst/>
            <a:gdLst>
              <a:gd name="T0" fmla="*/ 183 w 371"/>
              <a:gd name="T1" fmla="*/ 1 h 370"/>
              <a:gd name="T2" fmla="*/ 2 w 371"/>
              <a:gd name="T3" fmla="*/ 187 h 370"/>
              <a:gd name="T4" fmla="*/ 188 w 371"/>
              <a:gd name="T5" fmla="*/ 369 h 370"/>
              <a:gd name="T6" fmla="*/ 370 w 371"/>
              <a:gd name="T7" fmla="*/ 182 h 370"/>
              <a:gd name="T8" fmla="*/ 183 w 371"/>
              <a:gd name="T9" fmla="*/ 1 h 370"/>
              <a:gd name="T10" fmla="*/ 184 w 371"/>
              <a:gd name="T11" fmla="*/ 25 h 370"/>
              <a:gd name="T12" fmla="*/ 260 w 371"/>
              <a:gd name="T13" fmla="*/ 43 h 370"/>
              <a:gd name="T14" fmla="*/ 235 w 371"/>
              <a:gd name="T15" fmla="*/ 84 h 370"/>
              <a:gd name="T16" fmla="*/ 186 w 371"/>
              <a:gd name="T17" fmla="*/ 73 h 370"/>
              <a:gd name="T18" fmla="*/ 137 w 371"/>
              <a:gd name="T19" fmla="*/ 84 h 370"/>
              <a:gd name="T20" fmla="*/ 112 w 371"/>
              <a:gd name="T21" fmla="*/ 43 h 370"/>
              <a:gd name="T22" fmla="*/ 184 w 371"/>
              <a:gd name="T23" fmla="*/ 25 h 370"/>
              <a:gd name="T24" fmla="*/ 85 w 371"/>
              <a:gd name="T25" fmla="*/ 234 h 370"/>
              <a:gd name="T26" fmla="*/ 44 w 371"/>
              <a:gd name="T27" fmla="*/ 259 h 370"/>
              <a:gd name="T28" fmla="*/ 26 w 371"/>
              <a:gd name="T29" fmla="*/ 187 h 370"/>
              <a:gd name="T30" fmla="*/ 44 w 371"/>
              <a:gd name="T31" fmla="*/ 111 h 370"/>
              <a:gd name="T32" fmla="*/ 85 w 371"/>
              <a:gd name="T33" fmla="*/ 136 h 370"/>
              <a:gd name="T34" fmla="*/ 74 w 371"/>
              <a:gd name="T35" fmla="*/ 185 h 370"/>
              <a:gd name="T36" fmla="*/ 85 w 371"/>
              <a:gd name="T37" fmla="*/ 234 h 370"/>
              <a:gd name="T38" fmla="*/ 188 w 371"/>
              <a:gd name="T39" fmla="*/ 345 h 370"/>
              <a:gd name="T40" fmla="*/ 112 w 371"/>
              <a:gd name="T41" fmla="*/ 327 h 370"/>
              <a:gd name="T42" fmla="*/ 137 w 371"/>
              <a:gd name="T43" fmla="*/ 286 h 370"/>
              <a:gd name="T44" fmla="*/ 186 w 371"/>
              <a:gd name="T45" fmla="*/ 297 h 370"/>
              <a:gd name="T46" fmla="*/ 235 w 371"/>
              <a:gd name="T47" fmla="*/ 286 h 370"/>
              <a:gd name="T48" fmla="*/ 260 w 371"/>
              <a:gd name="T49" fmla="*/ 327 h 370"/>
              <a:gd name="T50" fmla="*/ 188 w 371"/>
              <a:gd name="T51" fmla="*/ 345 h 370"/>
              <a:gd name="T52" fmla="*/ 186 w 371"/>
              <a:gd name="T53" fmla="*/ 273 h 370"/>
              <a:gd name="T54" fmla="*/ 98 w 371"/>
              <a:gd name="T55" fmla="*/ 185 h 370"/>
              <a:gd name="T56" fmla="*/ 186 w 371"/>
              <a:gd name="T57" fmla="*/ 97 h 370"/>
              <a:gd name="T58" fmla="*/ 274 w 371"/>
              <a:gd name="T59" fmla="*/ 185 h 370"/>
              <a:gd name="T60" fmla="*/ 186 w 371"/>
              <a:gd name="T61" fmla="*/ 273 h 370"/>
              <a:gd name="T62" fmla="*/ 286 w 371"/>
              <a:gd name="T63" fmla="*/ 234 h 370"/>
              <a:gd name="T64" fmla="*/ 298 w 371"/>
              <a:gd name="T65" fmla="*/ 185 h 370"/>
              <a:gd name="T66" fmla="*/ 286 w 371"/>
              <a:gd name="T67" fmla="*/ 136 h 370"/>
              <a:gd name="T68" fmla="*/ 328 w 371"/>
              <a:gd name="T69" fmla="*/ 111 h 370"/>
              <a:gd name="T70" fmla="*/ 346 w 371"/>
              <a:gd name="T71" fmla="*/ 183 h 370"/>
              <a:gd name="T72" fmla="*/ 328 w 371"/>
              <a:gd name="T73" fmla="*/ 259 h 370"/>
              <a:gd name="T74" fmla="*/ 286 w 371"/>
              <a:gd name="T75" fmla="*/ 234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1" h="370">
                <a:moveTo>
                  <a:pt x="183" y="1"/>
                </a:moveTo>
                <a:cubicBezTo>
                  <a:pt x="82" y="2"/>
                  <a:pt x="0" y="86"/>
                  <a:pt x="2" y="187"/>
                </a:cubicBezTo>
                <a:cubicBezTo>
                  <a:pt x="3" y="289"/>
                  <a:pt x="87" y="370"/>
                  <a:pt x="188" y="369"/>
                </a:cubicBezTo>
                <a:cubicBezTo>
                  <a:pt x="290" y="368"/>
                  <a:pt x="371" y="284"/>
                  <a:pt x="370" y="182"/>
                </a:cubicBezTo>
                <a:cubicBezTo>
                  <a:pt x="368" y="81"/>
                  <a:pt x="285" y="0"/>
                  <a:pt x="183" y="1"/>
                </a:cubicBezTo>
                <a:close/>
                <a:moveTo>
                  <a:pt x="184" y="25"/>
                </a:moveTo>
                <a:cubicBezTo>
                  <a:pt x="211" y="25"/>
                  <a:pt x="237" y="31"/>
                  <a:pt x="260" y="43"/>
                </a:cubicBezTo>
                <a:cubicBezTo>
                  <a:pt x="235" y="84"/>
                  <a:pt x="235" y="84"/>
                  <a:pt x="235" y="84"/>
                </a:cubicBezTo>
                <a:cubicBezTo>
                  <a:pt x="220" y="77"/>
                  <a:pt x="203" y="73"/>
                  <a:pt x="186" y="73"/>
                </a:cubicBezTo>
                <a:cubicBezTo>
                  <a:pt x="168" y="73"/>
                  <a:pt x="151" y="77"/>
                  <a:pt x="137" y="84"/>
                </a:cubicBezTo>
                <a:cubicBezTo>
                  <a:pt x="112" y="43"/>
                  <a:pt x="112" y="43"/>
                  <a:pt x="112" y="43"/>
                </a:cubicBezTo>
                <a:cubicBezTo>
                  <a:pt x="133" y="32"/>
                  <a:pt x="158" y="25"/>
                  <a:pt x="184" y="25"/>
                </a:cubicBezTo>
                <a:close/>
                <a:moveTo>
                  <a:pt x="85" y="234"/>
                </a:moveTo>
                <a:cubicBezTo>
                  <a:pt x="44" y="259"/>
                  <a:pt x="44" y="259"/>
                  <a:pt x="44" y="259"/>
                </a:cubicBezTo>
                <a:cubicBezTo>
                  <a:pt x="33" y="237"/>
                  <a:pt x="26" y="213"/>
                  <a:pt x="26" y="187"/>
                </a:cubicBezTo>
                <a:cubicBezTo>
                  <a:pt x="25" y="160"/>
                  <a:pt x="32" y="134"/>
                  <a:pt x="44" y="111"/>
                </a:cubicBezTo>
                <a:cubicBezTo>
                  <a:pt x="85" y="136"/>
                  <a:pt x="85" y="136"/>
                  <a:pt x="85" y="136"/>
                </a:cubicBezTo>
                <a:cubicBezTo>
                  <a:pt x="78" y="151"/>
                  <a:pt x="74" y="167"/>
                  <a:pt x="74" y="185"/>
                </a:cubicBezTo>
                <a:cubicBezTo>
                  <a:pt x="74" y="203"/>
                  <a:pt x="78" y="219"/>
                  <a:pt x="85" y="234"/>
                </a:cubicBezTo>
                <a:close/>
                <a:moveTo>
                  <a:pt x="188" y="345"/>
                </a:moveTo>
                <a:cubicBezTo>
                  <a:pt x="161" y="345"/>
                  <a:pt x="135" y="339"/>
                  <a:pt x="112" y="327"/>
                </a:cubicBezTo>
                <a:cubicBezTo>
                  <a:pt x="137" y="286"/>
                  <a:pt x="137" y="286"/>
                  <a:pt x="137" y="286"/>
                </a:cubicBezTo>
                <a:cubicBezTo>
                  <a:pt x="151" y="293"/>
                  <a:pt x="168" y="297"/>
                  <a:pt x="186" y="297"/>
                </a:cubicBezTo>
                <a:cubicBezTo>
                  <a:pt x="203" y="297"/>
                  <a:pt x="220" y="293"/>
                  <a:pt x="235" y="286"/>
                </a:cubicBezTo>
                <a:cubicBezTo>
                  <a:pt x="260" y="327"/>
                  <a:pt x="260" y="327"/>
                  <a:pt x="260" y="327"/>
                </a:cubicBezTo>
                <a:cubicBezTo>
                  <a:pt x="238" y="338"/>
                  <a:pt x="214" y="345"/>
                  <a:pt x="188" y="345"/>
                </a:cubicBezTo>
                <a:close/>
                <a:moveTo>
                  <a:pt x="186" y="273"/>
                </a:moveTo>
                <a:cubicBezTo>
                  <a:pt x="137" y="273"/>
                  <a:pt x="98" y="233"/>
                  <a:pt x="98" y="185"/>
                </a:cubicBezTo>
                <a:cubicBezTo>
                  <a:pt x="98" y="136"/>
                  <a:pt x="137" y="97"/>
                  <a:pt x="186" y="97"/>
                </a:cubicBezTo>
                <a:cubicBezTo>
                  <a:pt x="234" y="97"/>
                  <a:pt x="274" y="136"/>
                  <a:pt x="274" y="185"/>
                </a:cubicBezTo>
                <a:cubicBezTo>
                  <a:pt x="274" y="233"/>
                  <a:pt x="234" y="273"/>
                  <a:pt x="186" y="273"/>
                </a:cubicBezTo>
                <a:close/>
                <a:moveTo>
                  <a:pt x="286" y="234"/>
                </a:moveTo>
                <a:cubicBezTo>
                  <a:pt x="294" y="219"/>
                  <a:pt x="298" y="203"/>
                  <a:pt x="298" y="185"/>
                </a:cubicBezTo>
                <a:cubicBezTo>
                  <a:pt x="298" y="167"/>
                  <a:pt x="294" y="151"/>
                  <a:pt x="286" y="136"/>
                </a:cubicBezTo>
                <a:cubicBezTo>
                  <a:pt x="328" y="111"/>
                  <a:pt x="328" y="111"/>
                  <a:pt x="328" y="111"/>
                </a:cubicBezTo>
                <a:cubicBezTo>
                  <a:pt x="339" y="133"/>
                  <a:pt x="345" y="157"/>
                  <a:pt x="346" y="183"/>
                </a:cubicBezTo>
                <a:cubicBezTo>
                  <a:pt x="346" y="210"/>
                  <a:pt x="340" y="236"/>
                  <a:pt x="328" y="259"/>
                </a:cubicBezTo>
                <a:lnTo>
                  <a:pt x="286" y="23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8" name="Group 147"/>
          <p:cNvGrpSpPr/>
          <p:nvPr/>
        </p:nvGrpSpPr>
        <p:grpSpPr>
          <a:xfrm>
            <a:off x="5769658" y="1693327"/>
            <a:ext cx="266836" cy="224488"/>
            <a:chOff x="4172623" y="2221990"/>
            <a:chExt cx="366676" cy="308484"/>
          </a:xfrm>
          <a:solidFill>
            <a:schemeClr val="bg1"/>
          </a:solidFill>
        </p:grpSpPr>
        <p:sp>
          <p:nvSpPr>
            <p:cNvPr id="149" name="AutoShape 120"/>
            <p:cNvSpPr>
              <a:spLocks/>
            </p:cNvSpPr>
            <p:nvPr/>
          </p:nvSpPr>
          <p:spPr bwMode="auto">
            <a:xfrm>
              <a:off x="4264604" y="2302084"/>
              <a:ext cx="182712" cy="1827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0" name="AutoShape 121"/>
            <p:cNvSpPr>
              <a:spLocks/>
            </p:cNvSpPr>
            <p:nvPr/>
          </p:nvSpPr>
          <p:spPr bwMode="auto">
            <a:xfrm>
              <a:off x="4310283" y="2347762"/>
              <a:ext cx="51310" cy="513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1" name="AutoShape 122"/>
            <p:cNvSpPr>
              <a:spLocks/>
            </p:cNvSpPr>
            <p:nvPr/>
          </p:nvSpPr>
          <p:spPr bwMode="auto">
            <a:xfrm>
              <a:off x="4172623" y="2221990"/>
              <a:ext cx="366676" cy="3084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140" name="Group 139"/>
          <p:cNvGrpSpPr/>
          <p:nvPr/>
        </p:nvGrpSpPr>
        <p:grpSpPr>
          <a:xfrm>
            <a:off x="5003292" y="1673552"/>
            <a:ext cx="266380" cy="266380"/>
            <a:chOff x="6417734" y="2183821"/>
            <a:chExt cx="366050" cy="366050"/>
          </a:xfrm>
          <a:solidFill>
            <a:schemeClr val="bg1"/>
          </a:solidFill>
        </p:grpSpPr>
        <p:sp>
          <p:nvSpPr>
            <p:cNvPr id="141" name="AutoShape 52"/>
            <p:cNvSpPr>
              <a:spLocks/>
            </p:cNvSpPr>
            <p:nvPr/>
          </p:nvSpPr>
          <p:spPr bwMode="auto">
            <a:xfrm>
              <a:off x="6417734" y="2183821"/>
              <a:ext cx="366050" cy="366050"/>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2" name="AutoShape 53"/>
            <p:cNvSpPr>
              <a:spLocks/>
            </p:cNvSpPr>
            <p:nvPr/>
          </p:nvSpPr>
          <p:spPr bwMode="auto">
            <a:xfrm>
              <a:off x="6555394" y="2309592"/>
              <a:ext cx="98865" cy="102619"/>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3" name="AutoShape 54"/>
            <p:cNvSpPr>
              <a:spLocks/>
            </p:cNvSpPr>
            <p:nvPr/>
          </p:nvSpPr>
          <p:spPr bwMode="auto">
            <a:xfrm>
              <a:off x="6543505" y="2435364"/>
              <a:ext cx="55690" cy="58192"/>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44" name="AutoShape 55"/>
            <p:cNvSpPr>
              <a:spLocks/>
            </p:cNvSpPr>
            <p:nvPr/>
          </p:nvSpPr>
          <p:spPr bwMode="auto">
            <a:xfrm>
              <a:off x="6601072" y="2240762"/>
              <a:ext cx="56315" cy="58818"/>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nvGrpSpPr>
          <p:cNvPr id="8" name="グループ化 7">
            <a:extLst>
              <a:ext uri="{FF2B5EF4-FFF2-40B4-BE49-F238E27FC236}">
                <a16:creationId xmlns:a16="http://schemas.microsoft.com/office/drawing/2014/main" id="{2A44C095-6102-429A-80C1-16099765F637}"/>
              </a:ext>
            </a:extLst>
          </p:cNvPr>
          <p:cNvGrpSpPr/>
          <p:nvPr/>
        </p:nvGrpSpPr>
        <p:grpSpPr>
          <a:xfrm>
            <a:off x="8258" y="0"/>
            <a:ext cx="9135742" cy="2278493"/>
            <a:chOff x="0" y="1496009"/>
            <a:chExt cx="9144000" cy="2758999"/>
          </a:xfrm>
        </p:grpSpPr>
        <p:pic>
          <p:nvPicPr>
            <p:cNvPr id="3" name="図 2" descr="屋外, 水, ボート, 大きい が含まれている画像&#10;&#10;自動的に生成された説明">
              <a:extLst>
                <a:ext uri="{FF2B5EF4-FFF2-40B4-BE49-F238E27FC236}">
                  <a16:creationId xmlns:a16="http://schemas.microsoft.com/office/drawing/2014/main" id="{0B887B83-7E36-4205-8311-D7F88DD70270}"/>
                </a:ext>
              </a:extLst>
            </p:cNvPr>
            <p:cNvPicPr>
              <a:picLocks noChangeAspect="1"/>
            </p:cNvPicPr>
            <p:nvPr/>
          </p:nvPicPr>
          <p:blipFill rotWithShape="1">
            <a:blip r:embed="rId3">
              <a:grayscl/>
              <a:extLst>
                <a:ext uri="{28A0092B-C50C-407E-A947-70E740481C1C}">
                  <a14:useLocalDpi xmlns:a14="http://schemas.microsoft.com/office/drawing/2010/main" val="0"/>
                </a:ext>
              </a:extLst>
            </a:blip>
            <a:srcRect t="9119"/>
            <a:stretch/>
          </p:blipFill>
          <p:spPr>
            <a:xfrm>
              <a:off x="0" y="1496009"/>
              <a:ext cx="9144000" cy="2758999"/>
            </a:xfrm>
            <a:prstGeom prst="rect">
              <a:avLst/>
            </a:prstGeom>
          </p:spPr>
        </p:pic>
        <p:sp>
          <p:nvSpPr>
            <p:cNvPr id="5" name="テキスト ボックス 4">
              <a:extLst>
                <a:ext uri="{FF2B5EF4-FFF2-40B4-BE49-F238E27FC236}">
                  <a16:creationId xmlns:a16="http://schemas.microsoft.com/office/drawing/2014/main" id="{2F70C632-CA30-46B4-8EE9-1AFECE1B5559}"/>
                </a:ext>
              </a:extLst>
            </p:cNvPr>
            <p:cNvSpPr txBox="1"/>
            <p:nvPr/>
          </p:nvSpPr>
          <p:spPr>
            <a:xfrm>
              <a:off x="392770" y="2443337"/>
              <a:ext cx="4779058" cy="857170"/>
            </a:xfrm>
            <a:prstGeom prst="rect">
              <a:avLst/>
            </a:prstGeom>
            <a:noFill/>
          </p:spPr>
          <p:txBody>
            <a:bodyPr wrap="square" rtlCol="0">
              <a:spAutoFit/>
            </a:bodyPr>
            <a:lstStyle/>
            <a:p>
              <a:r>
                <a:rPr kumimoji="1" lang="ja-JP" altLang="en-US" sz="4000">
                  <a:solidFill>
                    <a:schemeClr val="bg1"/>
                  </a:solidFill>
                  <a:latin typeface="A-OTF 新ゴ Pro L" panose="020B0300000000000000" pitchFamily="34" charset="-128"/>
                  <a:ea typeface="A-OTF 新ゴ Pro L" panose="020B0300000000000000" pitchFamily="34" charset="-128"/>
                </a:rPr>
                <a:t>無料お試し</a:t>
              </a:r>
              <a:r>
                <a:rPr kumimoji="1" lang="en-US" altLang="ja-JP" sz="4000">
                  <a:solidFill>
                    <a:schemeClr val="bg1"/>
                  </a:solidFill>
                  <a:latin typeface="A-OTF 新ゴ Pro L" panose="020B0300000000000000" pitchFamily="34" charset="-128"/>
                  <a:ea typeface="A-OTF 新ゴ Pro L" panose="020B0300000000000000" pitchFamily="34" charset="-128"/>
                </a:rPr>
                <a:t>14</a:t>
              </a:r>
              <a:r>
                <a:rPr kumimoji="1" lang="ja-JP" altLang="en-US" sz="4000">
                  <a:solidFill>
                    <a:schemeClr val="bg1"/>
                  </a:solidFill>
                  <a:latin typeface="A-OTF 新ゴ Pro L" panose="020B0300000000000000" pitchFamily="34" charset="-128"/>
                  <a:ea typeface="A-OTF 新ゴ Pro L" panose="020B0300000000000000" pitchFamily="34" charset="-128"/>
                </a:rPr>
                <a:t>日間</a:t>
              </a:r>
            </a:p>
          </p:txBody>
        </p:sp>
      </p:grpSp>
      <p:sp>
        <p:nvSpPr>
          <p:cNvPr id="21" name="テキスト ボックス 20">
            <a:extLst>
              <a:ext uri="{FF2B5EF4-FFF2-40B4-BE49-F238E27FC236}">
                <a16:creationId xmlns:a16="http://schemas.microsoft.com/office/drawing/2014/main" id="{76506664-2B52-4C8F-8869-9E1D25466DFD}"/>
              </a:ext>
            </a:extLst>
          </p:cNvPr>
          <p:cNvSpPr txBox="1"/>
          <p:nvPr/>
        </p:nvSpPr>
        <p:spPr>
          <a:xfrm>
            <a:off x="478249" y="2389958"/>
            <a:ext cx="6400800" cy="1077218"/>
          </a:xfrm>
          <a:prstGeom prst="rect">
            <a:avLst/>
          </a:prstGeom>
          <a:noFill/>
        </p:spPr>
        <p:txBody>
          <a:bodyPr wrap="square" rtlCol="0">
            <a:spAutoFit/>
          </a:bodyPr>
          <a:lstStyle/>
          <a:p>
            <a:r>
              <a:rPr lang="ja-JP" altLang="en-US" sz="1600">
                <a:solidFill>
                  <a:schemeClr val="bg1">
                    <a:lumMod val="50000"/>
                  </a:schemeClr>
                </a:solidFill>
                <a:latin typeface="A-OTF 新ゴ Pro L" panose="020B0300000000000000" pitchFamily="34" charset="-128"/>
                <a:ea typeface="A-OTF 新ゴ Pro L" panose="020B0300000000000000" pitchFamily="34" charset="-128"/>
              </a:rPr>
              <a:t>全ての機能が、製品版と同じものを</a:t>
            </a:r>
            <a:r>
              <a:rPr lang="ja-JP" altLang="en-US" sz="1600">
                <a:solidFill>
                  <a:srgbClr val="C00000"/>
                </a:solidFill>
                <a:latin typeface="A-OTF 新ゴ Pro L" panose="020B0300000000000000" pitchFamily="34" charset="-128"/>
                <a:ea typeface="A-OTF 新ゴ Pro L" panose="020B0300000000000000" pitchFamily="34" charset="-128"/>
              </a:rPr>
              <a:t>無料で</a:t>
            </a: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利用して頂けます。</a:t>
            </a:r>
          </a:p>
          <a:p>
            <a:r>
              <a:rPr lang="en-US" altLang="ja-JP" sz="1600">
                <a:solidFill>
                  <a:schemeClr val="bg1">
                    <a:lumMod val="50000"/>
                  </a:schemeClr>
                </a:solidFill>
                <a:latin typeface="A-OTF 新ゴ Pro L" panose="020B0300000000000000" pitchFamily="34" charset="-128"/>
                <a:ea typeface="A-OTF 新ゴ Pro L" panose="020B0300000000000000" pitchFamily="34" charset="-128"/>
              </a:rPr>
              <a:t>14</a:t>
            </a:r>
            <a:r>
              <a:rPr lang="ja-JP" altLang="en-US" sz="1600">
                <a:solidFill>
                  <a:schemeClr val="bg1">
                    <a:lumMod val="50000"/>
                  </a:schemeClr>
                </a:solidFill>
                <a:latin typeface="A-OTF 新ゴ Pro L" panose="020B0300000000000000" pitchFamily="34" charset="-128"/>
                <a:ea typeface="A-OTF 新ゴ Pro L" panose="020B0300000000000000" pitchFamily="34" charset="-128"/>
              </a:rPr>
              <a:t>日間、じっくりお試しください。</a:t>
            </a:r>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endParaRPr lang="en-US" altLang="ja-JP" sz="1600">
              <a:solidFill>
                <a:schemeClr val="bg1">
                  <a:lumMod val="50000"/>
                </a:schemeClr>
              </a:solidFill>
              <a:latin typeface="A-OTF 新ゴ Pro L" panose="020B0300000000000000" pitchFamily="34" charset="-128"/>
              <a:ea typeface="A-OTF 新ゴ Pro L" panose="020B0300000000000000" pitchFamily="34" charset="-128"/>
            </a:endParaRPr>
          </a:p>
          <a:p>
            <a:endParaRPr kumimoji="1" lang="ja-JP" altLang="en-US" sz="1600">
              <a:solidFill>
                <a:schemeClr val="bg2">
                  <a:lumMod val="50000"/>
                </a:schemeClr>
              </a:solidFill>
              <a:latin typeface="A-OTF 新ゴ Pro L" panose="020B0300000000000000" pitchFamily="34" charset="-128"/>
              <a:ea typeface="A-OTF 新ゴ Pro L" panose="020B0300000000000000" pitchFamily="34" charset="-128"/>
            </a:endParaRPr>
          </a:p>
        </p:txBody>
      </p:sp>
      <p:pic>
        <p:nvPicPr>
          <p:cNvPr id="11" name="図 10" descr="挿絵 が含まれている画像&#10;&#10;自動的に生成された説明">
            <a:extLst>
              <a:ext uri="{FF2B5EF4-FFF2-40B4-BE49-F238E27FC236}">
                <a16:creationId xmlns:a16="http://schemas.microsoft.com/office/drawing/2014/main" id="{D82D7EB2-FD8C-4FE2-ADE5-302EA777D3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855" y="3731675"/>
            <a:ext cx="1669869" cy="496614"/>
          </a:xfrm>
          <a:prstGeom prst="rect">
            <a:avLst/>
          </a:prstGeom>
        </p:spPr>
      </p:pic>
      <p:pic>
        <p:nvPicPr>
          <p:cNvPr id="13" name="図 12" descr="挿絵 が含まれている画像&#10;&#10;自動的に生成された説明">
            <a:extLst>
              <a:ext uri="{FF2B5EF4-FFF2-40B4-BE49-F238E27FC236}">
                <a16:creationId xmlns:a16="http://schemas.microsoft.com/office/drawing/2014/main" id="{CF3D3059-690B-420B-B0EB-C6C757E141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4037" y="3715990"/>
            <a:ext cx="1454978" cy="533937"/>
          </a:xfrm>
          <a:prstGeom prst="rect">
            <a:avLst/>
          </a:prstGeom>
        </p:spPr>
      </p:pic>
      <p:sp>
        <p:nvSpPr>
          <p:cNvPr id="14" name="テキスト ボックス 13">
            <a:extLst>
              <a:ext uri="{FF2B5EF4-FFF2-40B4-BE49-F238E27FC236}">
                <a16:creationId xmlns:a16="http://schemas.microsoft.com/office/drawing/2014/main" id="{2674F723-7899-44C1-A54F-5152E89C08A5}"/>
              </a:ext>
            </a:extLst>
          </p:cNvPr>
          <p:cNvSpPr txBox="1"/>
          <p:nvPr/>
        </p:nvSpPr>
        <p:spPr>
          <a:xfrm>
            <a:off x="478250" y="3361751"/>
            <a:ext cx="6147151" cy="307777"/>
          </a:xfrm>
          <a:prstGeom prst="rect">
            <a:avLst/>
          </a:prstGeom>
          <a:noFill/>
        </p:spPr>
        <p:txBody>
          <a:bodyPr wrap="square" rtlCol="0">
            <a:spAutoFit/>
          </a:bodyPr>
          <a:lstStyle/>
          <a:p>
            <a:r>
              <a:rPr kumimoji="1" lang="ja-JP" altLang="en-US" sz="1400">
                <a:solidFill>
                  <a:schemeClr val="bg1">
                    <a:lumMod val="50000"/>
                  </a:schemeClr>
                </a:solidFill>
                <a:latin typeface="A-OTF 新ゴ Pro L" panose="020B0300000000000000" pitchFamily="34" charset="-128"/>
                <a:ea typeface="A-OTF 新ゴ Pro L" panose="020B0300000000000000" pitchFamily="34" charset="-128"/>
              </a:rPr>
              <a:t>アプリストアから今すぐダウンロードしてお試しできます。</a:t>
            </a:r>
          </a:p>
        </p:txBody>
      </p:sp>
      <p:sp>
        <p:nvSpPr>
          <p:cNvPr id="33" name="テキスト ボックス 32">
            <a:extLst>
              <a:ext uri="{FF2B5EF4-FFF2-40B4-BE49-F238E27FC236}">
                <a16:creationId xmlns:a16="http://schemas.microsoft.com/office/drawing/2014/main" id="{7C56050D-86B8-4515-A3E9-E1D00CF4F9C6}"/>
              </a:ext>
            </a:extLst>
          </p:cNvPr>
          <p:cNvSpPr txBox="1"/>
          <p:nvPr/>
        </p:nvSpPr>
        <p:spPr>
          <a:xfrm>
            <a:off x="478248" y="4785047"/>
            <a:ext cx="5259309" cy="307777"/>
          </a:xfrm>
          <a:prstGeom prst="rect">
            <a:avLst/>
          </a:prstGeom>
          <a:noFill/>
        </p:spPr>
        <p:txBody>
          <a:bodyPr wrap="square" rtlCol="0">
            <a:spAutoFit/>
          </a:bodyPr>
          <a:lstStyle/>
          <a:p>
            <a:r>
              <a:rPr kumimoji="1" lang="ja-JP" altLang="en-US" sz="1400">
                <a:solidFill>
                  <a:schemeClr val="bg1">
                    <a:lumMod val="50000"/>
                  </a:schemeClr>
                </a:solidFill>
                <a:latin typeface="A-OTF 新ゴ Pro L" panose="020B0300000000000000" pitchFamily="34" charset="-128"/>
                <a:ea typeface="A-OTF 新ゴ Pro L" panose="020B0300000000000000" pitchFamily="34" charset="-128"/>
              </a:rPr>
              <a:t>下記のサイトからお申込みで、今すぐお試しできます。</a:t>
            </a:r>
          </a:p>
        </p:txBody>
      </p:sp>
      <p:sp>
        <p:nvSpPr>
          <p:cNvPr id="16" name="正方形/長方形 15">
            <a:extLst>
              <a:ext uri="{FF2B5EF4-FFF2-40B4-BE49-F238E27FC236}">
                <a16:creationId xmlns:a16="http://schemas.microsoft.com/office/drawing/2014/main" id="{20F1CE79-273A-4163-B9F8-5A4A89ED3FD9}"/>
              </a:ext>
            </a:extLst>
          </p:cNvPr>
          <p:cNvSpPr/>
          <p:nvPr/>
        </p:nvSpPr>
        <p:spPr>
          <a:xfrm>
            <a:off x="478248" y="5159679"/>
            <a:ext cx="5105051" cy="276999"/>
          </a:xfrm>
          <a:prstGeom prst="rect">
            <a:avLst/>
          </a:prstGeom>
        </p:spPr>
        <p:txBody>
          <a:bodyPr wrap="square" lIns="91440" tIns="45720" rIns="91440" bIns="45720" anchor="t">
            <a:spAutoFit/>
          </a:bodyPr>
          <a:lstStyle/>
          <a:p>
            <a:r>
              <a:rPr lang="ja-JP" altLang="en-US" sz="1200">
                <a:latin typeface="A-OTF 新ゴ Pro L" panose="020B0300000000000000" pitchFamily="34" charset="-128"/>
                <a:ea typeface="A-OTF 新ゴ Pro L" panose="020B0300000000000000" pitchFamily="34" charset="-128"/>
                <a:hlinkClick r:id="rId6"/>
              </a:rPr>
              <a:t>https://doutaikanri.com/is_in_service/index.php?action=putin</a:t>
            </a:r>
            <a:endParaRPr lang="ja-JP" altLang="en-US" sz="1200">
              <a:latin typeface="A-OTF 新ゴ Pro L" panose="020B0300000000000000" pitchFamily="34" charset="-128"/>
              <a:ea typeface="A-OTF 新ゴ Pro L" panose="020B0300000000000000" pitchFamily="34" charset="-128"/>
            </a:endParaRPr>
          </a:p>
        </p:txBody>
      </p:sp>
      <p:pic>
        <p:nvPicPr>
          <p:cNvPr id="1026" name="Picture 2">
            <a:extLst>
              <a:ext uri="{FF2B5EF4-FFF2-40B4-BE49-F238E27FC236}">
                <a16:creationId xmlns:a16="http://schemas.microsoft.com/office/drawing/2014/main" id="{3E6D2923-489C-45B7-BCC4-6DDD43AA36FD}"/>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79724" y="3663574"/>
            <a:ext cx="632816" cy="63281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0346F57-24F6-4923-A7AF-8778CC2CCF4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89015" y="3687533"/>
            <a:ext cx="632818" cy="632818"/>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37082408-E49E-4ECC-80B0-E0FCE584D98D}"/>
              </a:ext>
            </a:extLst>
          </p:cNvPr>
          <p:cNvSpPr txBox="1"/>
          <p:nvPr/>
        </p:nvSpPr>
        <p:spPr>
          <a:xfrm>
            <a:off x="478248" y="3011377"/>
            <a:ext cx="1997476" cy="369332"/>
          </a:xfrm>
          <a:prstGeom prst="rect">
            <a:avLst/>
          </a:prstGeom>
          <a:noFill/>
        </p:spPr>
        <p:txBody>
          <a:bodyPr wrap="square" rtlCol="0">
            <a:spAutoFit/>
          </a:bodyPr>
          <a:lstStyle/>
          <a:p>
            <a:r>
              <a:rPr kumimoji="1" lang="ja-JP" altLang="en-US">
                <a:latin typeface="A-OTF 新ゴ Pro M" panose="020B0500000000000000" pitchFamily="34" charset="-128"/>
                <a:ea typeface="A-OTF 新ゴ Pro M" panose="020B0500000000000000" pitchFamily="34" charset="-128"/>
              </a:rPr>
              <a:t>①アプリから</a:t>
            </a:r>
            <a:endParaRPr kumimoji="1" lang="en-US" altLang="ja-JP">
              <a:latin typeface="A-OTF 新ゴ Pro M" panose="020B0500000000000000" pitchFamily="34" charset="-128"/>
              <a:ea typeface="A-OTF 新ゴ Pro M" panose="020B0500000000000000" pitchFamily="34" charset="-128"/>
            </a:endParaRPr>
          </a:p>
        </p:txBody>
      </p:sp>
      <p:sp>
        <p:nvSpPr>
          <p:cNvPr id="34" name="テキスト ボックス 33">
            <a:extLst>
              <a:ext uri="{FF2B5EF4-FFF2-40B4-BE49-F238E27FC236}">
                <a16:creationId xmlns:a16="http://schemas.microsoft.com/office/drawing/2014/main" id="{9F7E3B8B-06AD-4564-B25A-D80C9280A8EB}"/>
              </a:ext>
            </a:extLst>
          </p:cNvPr>
          <p:cNvSpPr txBox="1"/>
          <p:nvPr/>
        </p:nvSpPr>
        <p:spPr>
          <a:xfrm>
            <a:off x="478248" y="4358537"/>
            <a:ext cx="2229439" cy="369332"/>
          </a:xfrm>
          <a:prstGeom prst="rect">
            <a:avLst/>
          </a:prstGeom>
          <a:noFill/>
        </p:spPr>
        <p:txBody>
          <a:bodyPr wrap="square" rtlCol="0">
            <a:spAutoFit/>
          </a:bodyPr>
          <a:lstStyle/>
          <a:p>
            <a:r>
              <a:rPr kumimoji="1" lang="ja-JP" altLang="en-US">
                <a:latin typeface="A-OTF 新ゴ Pro M" panose="020B0500000000000000" pitchFamily="34" charset="-128"/>
                <a:ea typeface="A-OTF 新ゴ Pro M" panose="020B0500000000000000" pitchFamily="34" charset="-128"/>
              </a:rPr>
              <a:t>②</a:t>
            </a:r>
            <a:r>
              <a:rPr kumimoji="1" lang="en-US" altLang="ja-JP">
                <a:latin typeface="A-OTF 新ゴ Pro M" panose="020B0500000000000000" pitchFamily="34" charset="-128"/>
                <a:ea typeface="A-OTF 新ゴ Pro M" panose="020B0500000000000000" pitchFamily="34" charset="-128"/>
              </a:rPr>
              <a:t>WEB</a:t>
            </a:r>
            <a:r>
              <a:rPr kumimoji="1" lang="ja-JP" altLang="en-US">
                <a:latin typeface="A-OTF 新ゴ Pro M" panose="020B0500000000000000" pitchFamily="34" charset="-128"/>
                <a:ea typeface="A-OTF 新ゴ Pro M" panose="020B0500000000000000" pitchFamily="34" charset="-128"/>
              </a:rPr>
              <a:t>サイトから</a:t>
            </a:r>
            <a:endParaRPr kumimoji="1" lang="en-US" altLang="ja-JP">
              <a:latin typeface="A-OTF 新ゴ Pro M" panose="020B0500000000000000" pitchFamily="34" charset="-128"/>
              <a:ea typeface="A-OTF 新ゴ Pro M" panose="020B0500000000000000" pitchFamily="34" charset="-128"/>
            </a:endParaRPr>
          </a:p>
        </p:txBody>
      </p:sp>
    </p:spTree>
    <p:extLst>
      <p:ext uri="{BB962C8B-B14F-4D97-AF65-F5344CB8AC3E}">
        <p14:creationId xmlns:p14="http://schemas.microsoft.com/office/powerpoint/2010/main" val="899621708"/>
      </p:ext>
    </p:extLst>
  </p:cSld>
  <p:clrMapOvr>
    <a:masterClrMapping/>
  </p:clrMapOvr>
  <p:transition spd="med" advTm="2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itle 1"/>
          <p:cNvSpPr>
            <a:spLocks noGrp="1"/>
          </p:cNvSpPr>
          <p:nvPr>
            <p:ph type="title"/>
          </p:nvPr>
        </p:nvSpPr>
        <p:spPr>
          <a:xfrm>
            <a:off x="543017" y="45195"/>
            <a:ext cx="8229600" cy="1143000"/>
          </a:xfrm>
        </p:spPr>
        <p:txBody>
          <a:bodyPr>
            <a:noAutofit/>
          </a:bodyPr>
          <a:lstStyle/>
          <a:p>
            <a:r>
              <a:rPr lang="en-US" altLang="ja-JP" sz="2800">
                <a:solidFill>
                  <a:schemeClr val="tx1">
                    <a:lumMod val="50000"/>
                    <a:lumOff val="50000"/>
                  </a:schemeClr>
                </a:solidFill>
                <a:latin typeface="A-OTF 新ゴ Pro M" panose="020B0500000000000000" pitchFamily="34" charset="-128"/>
                <a:ea typeface="A-OTF 新ゴ Pro M" panose="020B0500000000000000" pitchFamily="34" charset="-128"/>
              </a:rPr>
              <a:t>ODIN</a:t>
            </a:r>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について</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56" name="Subtitle 4"/>
          <p:cNvSpPr txBox="1">
            <a:spLocks/>
          </p:cNvSpPr>
          <p:nvPr/>
        </p:nvSpPr>
        <p:spPr>
          <a:xfrm>
            <a:off x="457200" y="763056"/>
            <a:ext cx="8229600" cy="304800"/>
          </a:xfrm>
          <a:prstGeom prst="rect">
            <a:avLst/>
          </a:prstGeom>
        </p:spPr>
        <p:txBody>
          <a:bodyPr vert="horz" lIns="91440" tIns="45720" rIns="91440" bIns="45720" rtlCol="0">
            <a:normAutofit/>
          </a:bodyPr>
          <a:lstStyle/>
          <a:p>
            <a:pPr marL="342900" lvl="0" indent="-342900" algn="ctr">
              <a:spcBef>
                <a:spcPct val="20000"/>
              </a:spcBef>
            </a:pPr>
            <a:r>
              <a:rPr kumimoji="0" lang="en-US" sz="1200" b="1" i="0" u="none" strike="noStrike" kern="1200" cap="none" spc="0" normalizeH="0" baseline="0" noProof="0">
                <a:ln>
                  <a:noFill/>
                </a:ln>
                <a:solidFill>
                  <a:schemeClr val="bg1">
                    <a:lumMod val="65000"/>
                  </a:schemeClr>
                </a:solidFill>
                <a:effectLst/>
                <a:uLnTx/>
                <a:uFillTx/>
                <a:latin typeface="A-OTF 新ゴ Pr6 M" pitchFamily="34" charset="-128"/>
                <a:ea typeface="A-OTF 新ゴ Pr6 M" pitchFamily="34" charset="-128"/>
              </a:rPr>
              <a:t>About </a:t>
            </a:r>
            <a:r>
              <a:rPr lang="en-US" sz="1200" b="1">
                <a:solidFill>
                  <a:schemeClr val="bg1">
                    <a:lumMod val="65000"/>
                  </a:schemeClr>
                </a:solidFill>
                <a:latin typeface="A-OTF 新ゴ Pr6 M" pitchFamily="34" charset="-128"/>
                <a:ea typeface="A-OTF 新ゴ Pr6 M" pitchFamily="34" charset="-128"/>
              </a:rPr>
              <a:t>ODIN</a:t>
            </a:r>
            <a:r>
              <a:rPr kumimoji="0" lang="en-US" sz="1200" b="1" i="0" u="none" strike="noStrike" kern="1200" cap="none" spc="0" normalizeH="0" baseline="0" noProof="0">
                <a:ln>
                  <a:noFill/>
                </a:ln>
                <a:solidFill>
                  <a:schemeClr val="bg1">
                    <a:lumMod val="65000"/>
                  </a:schemeClr>
                </a:solidFill>
                <a:effectLst/>
                <a:uLnTx/>
                <a:uFillTx/>
                <a:latin typeface="A-OTF 新ゴ Pr6 M" pitchFamily="34" charset="-128"/>
                <a:ea typeface="A-OTF 新ゴ Pr6 M" pitchFamily="34" charset="-128"/>
              </a:rPr>
              <a:t> </a:t>
            </a:r>
            <a:r>
              <a:rPr kumimoji="0" lang="en-US" sz="1200" b="1" i="0" u="none" strike="noStrike" kern="1200" cap="none" spc="0" normalizeH="0" baseline="0" noProof="0" err="1">
                <a:ln>
                  <a:noFill/>
                </a:ln>
                <a:solidFill>
                  <a:schemeClr val="bg1">
                    <a:lumMod val="65000"/>
                  </a:schemeClr>
                </a:solidFill>
                <a:effectLst/>
                <a:uLnTx/>
                <a:uFillTx/>
                <a:latin typeface="A-OTF 新ゴ Pr6 M" pitchFamily="34" charset="-128"/>
                <a:ea typeface="A-OTF 新ゴ Pr6 M" pitchFamily="34" charset="-128"/>
              </a:rPr>
              <a:t>realtime</a:t>
            </a:r>
            <a:r>
              <a:rPr kumimoji="0" lang="en-US" sz="1200" b="1" i="0" u="none" strike="noStrike" kern="1200" cap="none" spc="0" normalizeH="0" baseline="0" noProof="0">
                <a:ln>
                  <a:noFill/>
                </a:ln>
                <a:solidFill>
                  <a:schemeClr val="bg1">
                    <a:lumMod val="65000"/>
                  </a:schemeClr>
                </a:solidFill>
                <a:effectLst/>
                <a:uLnTx/>
                <a:uFillTx/>
                <a:latin typeface="A-OTF 新ゴ Pr6 M" pitchFamily="34" charset="-128"/>
                <a:ea typeface="A-OTF 新ゴ Pr6 M" pitchFamily="34" charset="-128"/>
              </a:rPr>
              <a:t> delivery system</a:t>
            </a:r>
          </a:p>
        </p:txBody>
      </p:sp>
      <p:sp>
        <p:nvSpPr>
          <p:cNvPr id="57" name="Rectangle 56"/>
          <p:cNvSpPr/>
          <p:nvPr/>
        </p:nvSpPr>
        <p:spPr>
          <a:xfrm>
            <a:off x="0" y="2090470"/>
            <a:ext cx="76200" cy="324353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533400" y="2928670"/>
            <a:ext cx="5334000" cy="2554545"/>
          </a:xfrm>
          <a:prstGeom prst="rect">
            <a:avLst/>
          </a:prstGeom>
        </p:spPr>
        <p:txBody>
          <a:bodyPr wrap="square" lIns="91440" tIns="45720" rIns="91440" bIns="45720" numCol="1" spcCol="274320" anchor="t">
            <a:spAutoFit/>
          </a:bodyPr>
          <a:lstStyle/>
          <a:p>
            <a:pPr marL="342900" indent="-342900">
              <a:buFont typeface="Wingdings" panose="05000000000000000000" pitchFamily="2" charset="2"/>
              <a:buChar char="ü"/>
            </a:pPr>
            <a:r>
              <a:rPr lang="ja-JP" altLang="en-US" sz="2400">
                <a:solidFill>
                  <a:schemeClr val="tx1">
                    <a:lumMod val="50000"/>
                    <a:lumOff val="50000"/>
                  </a:schemeClr>
                </a:solidFill>
                <a:latin typeface="A-OTF 新ゴ Pr5 M"/>
                <a:ea typeface="ＭＳ Ｐゴシック"/>
              </a:rPr>
              <a:t>導入企業</a:t>
            </a:r>
            <a:r>
              <a:rPr lang="en-US" altLang="ja-JP" sz="4000">
                <a:solidFill>
                  <a:schemeClr val="tx1">
                    <a:lumMod val="50000"/>
                    <a:lumOff val="50000"/>
                  </a:schemeClr>
                </a:solidFill>
                <a:latin typeface="A-OTF 新ゴ Pr5 M"/>
                <a:ea typeface="ＭＳ Ｐゴシック"/>
              </a:rPr>
              <a:t>2700</a:t>
            </a:r>
            <a:r>
              <a:rPr lang="ja-JP" altLang="en-US" sz="2400">
                <a:solidFill>
                  <a:schemeClr val="tx1">
                    <a:lumMod val="50000"/>
                    <a:lumOff val="50000"/>
                  </a:schemeClr>
                </a:solidFill>
                <a:latin typeface="A-OTF 新ゴ Pr5 M"/>
                <a:ea typeface="ＭＳ Ｐゴシック"/>
              </a:rPr>
              <a:t>社超</a:t>
            </a:r>
            <a:endParaRPr lang="en-US" altLang="ja-JP" sz="2400">
              <a:solidFill>
                <a:schemeClr val="tx1">
                  <a:lumMod val="50000"/>
                  <a:lumOff val="50000"/>
                </a:schemeClr>
              </a:solidFill>
              <a:latin typeface="A-OTF 新ゴ Pr5 M"/>
              <a:ea typeface="ＭＳ Ｐゴシック"/>
            </a:endParaRPr>
          </a:p>
          <a:p>
            <a:pPr marL="342900" indent="-342900">
              <a:buFont typeface="Wingdings" panose="05000000000000000000" pitchFamily="2" charset="2"/>
              <a:buChar char="ü"/>
            </a:pPr>
            <a:r>
              <a:rPr lang="ja-JP" altLang="en-US" sz="2400">
                <a:solidFill>
                  <a:schemeClr val="tx1">
                    <a:lumMod val="50000"/>
                    <a:lumOff val="50000"/>
                  </a:schemeClr>
                </a:solidFill>
                <a:latin typeface="A-OTF 新ゴ Pr5 M"/>
                <a:ea typeface="ＭＳ Ｐゴシック"/>
              </a:rPr>
              <a:t>リピーﾄ率</a:t>
            </a:r>
            <a:r>
              <a:rPr lang="en-US" altLang="ja-JP" sz="4000">
                <a:solidFill>
                  <a:schemeClr val="tx1">
                    <a:lumMod val="50000"/>
                    <a:lumOff val="50000"/>
                  </a:schemeClr>
                </a:solidFill>
                <a:latin typeface="A-OTF 新ゴ Pr5 M"/>
                <a:ea typeface="ＭＳ Ｐゴシック"/>
              </a:rPr>
              <a:t>96</a:t>
            </a:r>
            <a:r>
              <a:rPr lang="en-US" altLang="ja-JP" sz="2400">
                <a:solidFill>
                  <a:schemeClr val="tx1">
                    <a:lumMod val="50000"/>
                    <a:lumOff val="50000"/>
                  </a:schemeClr>
                </a:solidFill>
                <a:latin typeface="A-OTF 新ゴ Pr5 M"/>
                <a:ea typeface="ＭＳ Ｐゴシック"/>
              </a:rPr>
              <a:t>%</a:t>
            </a:r>
          </a:p>
          <a:p>
            <a:pPr marL="342900" indent="-342900">
              <a:buFont typeface="Wingdings" panose="05000000000000000000" pitchFamily="2" charset="2"/>
              <a:buChar char="ü"/>
            </a:pPr>
            <a:r>
              <a:rPr lang="ja-JP" altLang="en-US" sz="2400">
                <a:solidFill>
                  <a:schemeClr val="tx1">
                    <a:lumMod val="50000"/>
                    <a:lumOff val="50000"/>
                  </a:schemeClr>
                </a:solidFill>
                <a:latin typeface="A-OTF 新ゴ Pr5 M"/>
                <a:ea typeface="ＭＳ Ｐゴシック"/>
              </a:rPr>
              <a:t> </a:t>
            </a:r>
            <a:r>
              <a:rPr lang="en-US" altLang="ja-JP" sz="4000">
                <a:solidFill>
                  <a:schemeClr val="tx1">
                    <a:lumMod val="50000"/>
                    <a:lumOff val="50000"/>
                  </a:schemeClr>
                </a:solidFill>
                <a:latin typeface="A-OTF 新ゴ Pr5 M"/>
                <a:ea typeface="ＭＳ Ｐゴシック"/>
              </a:rPr>
              <a:t>2012</a:t>
            </a:r>
            <a:r>
              <a:rPr lang="ja-JP" altLang="en-US" sz="2400">
                <a:solidFill>
                  <a:schemeClr val="tx1">
                    <a:lumMod val="50000"/>
                    <a:lumOff val="50000"/>
                  </a:schemeClr>
                </a:solidFill>
                <a:latin typeface="A-OTF 新ゴ Pr5 M"/>
                <a:ea typeface="ＭＳ Ｐゴシック"/>
              </a:rPr>
              <a:t>年から開発・販売</a:t>
            </a:r>
            <a:endParaRPr lang="en-US" altLang="ja-JP" sz="2400">
              <a:solidFill>
                <a:schemeClr val="tx1">
                  <a:lumMod val="50000"/>
                  <a:lumOff val="50000"/>
                </a:schemeClr>
              </a:solidFill>
              <a:latin typeface="A-OTF 新ゴ Pr5 M"/>
              <a:ea typeface="ＭＳ Ｐゴシック"/>
            </a:endParaRPr>
          </a:p>
          <a:p>
            <a:pPr marL="342900" indent="-342900">
              <a:buFont typeface="Wingdings" panose="05000000000000000000" pitchFamily="2" charset="2"/>
              <a:buChar char="ü"/>
            </a:pPr>
            <a:r>
              <a:rPr lang="ja-JP" altLang="en-US" sz="2400">
                <a:solidFill>
                  <a:schemeClr val="tx1">
                    <a:lumMod val="50000"/>
                    <a:lumOff val="50000"/>
                  </a:schemeClr>
                </a:solidFill>
                <a:latin typeface="A-OTF 新ゴ Pr5 M"/>
              </a:rPr>
              <a:t>中小の配送会社様に</a:t>
            </a:r>
            <a:r>
              <a:rPr lang="ja-JP" altLang="en-US" sz="4000">
                <a:solidFill>
                  <a:schemeClr val="tx1">
                    <a:lumMod val="50000"/>
                    <a:lumOff val="50000"/>
                  </a:schemeClr>
                </a:solidFill>
                <a:latin typeface="A-OTF 新ゴ Pr5 M"/>
              </a:rPr>
              <a:t>最適</a:t>
            </a:r>
            <a:endParaRPr lang="en-US" altLang="ja-JP" sz="4000">
              <a:solidFill>
                <a:schemeClr val="tx1">
                  <a:lumMod val="50000"/>
                  <a:lumOff val="50000"/>
                </a:schemeClr>
              </a:solidFill>
              <a:latin typeface="A-OTF 新ゴ Pr5 M"/>
            </a:endParaRPr>
          </a:p>
        </p:txBody>
      </p:sp>
      <p:grpSp>
        <p:nvGrpSpPr>
          <p:cNvPr id="59" name="Group 58"/>
          <p:cNvGrpSpPr/>
          <p:nvPr/>
        </p:nvGrpSpPr>
        <p:grpSpPr>
          <a:xfrm>
            <a:off x="533400" y="2090470"/>
            <a:ext cx="685800" cy="609600"/>
            <a:chOff x="533400" y="1504950"/>
            <a:chExt cx="685800" cy="609600"/>
          </a:xfrm>
        </p:grpSpPr>
        <p:sp>
          <p:nvSpPr>
            <p:cNvPr id="60" name="Rectangle 59"/>
            <p:cNvSpPr/>
            <p:nvPr/>
          </p:nvSpPr>
          <p:spPr>
            <a:xfrm>
              <a:off x="533400" y="1504950"/>
              <a:ext cx="685800" cy="457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533400" y="2038350"/>
              <a:ext cx="685800" cy="76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2133600" y="2090470"/>
            <a:ext cx="685800" cy="609600"/>
            <a:chOff x="2133600" y="1504950"/>
            <a:chExt cx="685800" cy="609600"/>
          </a:xfrm>
        </p:grpSpPr>
        <p:sp>
          <p:nvSpPr>
            <p:cNvPr id="66" name="Rectangle 65"/>
            <p:cNvSpPr/>
            <p:nvPr/>
          </p:nvSpPr>
          <p:spPr>
            <a:xfrm>
              <a:off x="2133600" y="1504950"/>
              <a:ext cx="6858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utoShape 117"/>
            <p:cNvSpPr>
              <a:spLocks/>
            </p:cNvSpPr>
            <p:nvPr/>
          </p:nvSpPr>
          <p:spPr bwMode="auto">
            <a:xfrm>
              <a:off x="2286000" y="1581150"/>
              <a:ext cx="366051" cy="274694"/>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68" name="Rectangle 67"/>
            <p:cNvSpPr/>
            <p:nvPr/>
          </p:nvSpPr>
          <p:spPr>
            <a:xfrm>
              <a:off x="2133600" y="2038350"/>
              <a:ext cx="685800" cy="76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p:cNvGrpSpPr/>
          <p:nvPr/>
        </p:nvGrpSpPr>
        <p:grpSpPr>
          <a:xfrm>
            <a:off x="3733800" y="2090470"/>
            <a:ext cx="685800" cy="609600"/>
            <a:chOff x="3733800" y="1504950"/>
            <a:chExt cx="685800" cy="609600"/>
          </a:xfrm>
        </p:grpSpPr>
        <p:sp>
          <p:nvSpPr>
            <p:cNvPr id="70" name="Rectangle 69"/>
            <p:cNvSpPr/>
            <p:nvPr/>
          </p:nvSpPr>
          <p:spPr>
            <a:xfrm>
              <a:off x="3733800" y="1504950"/>
              <a:ext cx="6858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26"/>
            <p:cNvSpPr>
              <a:spLocks/>
            </p:cNvSpPr>
            <p:nvPr/>
          </p:nvSpPr>
          <p:spPr bwMode="auto">
            <a:xfrm>
              <a:off x="3979507" y="1581150"/>
              <a:ext cx="284664" cy="295222"/>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Rectangle 71"/>
            <p:cNvSpPr/>
            <p:nvPr/>
          </p:nvSpPr>
          <p:spPr>
            <a:xfrm>
              <a:off x="3733800" y="2038350"/>
              <a:ext cx="685800" cy="76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3" name="Chart 53"/>
          <p:cNvGraphicFramePr/>
          <p:nvPr>
            <p:extLst>
              <p:ext uri="{D42A27DB-BD31-4B8C-83A1-F6EECF244321}">
                <p14:modId xmlns:p14="http://schemas.microsoft.com/office/powerpoint/2010/main" val="3956117054"/>
              </p:ext>
            </p:extLst>
          </p:nvPr>
        </p:nvGraphicFramePr>
        <p:xfrm>
          <a:off x="5609050" y="3006694"/>
          <a:ext cx="3001550" cy="2327306"/>
        </p:xfrm>
        <a:graphic>
          <a:graphicData uri="http://schemas.openxmlformats.org/drawingml/2006/chart">
            <c:chart xmlns:c="http://schemas.openxmlformats.org/drawingml/2006/chart" xmlns:r="http://schemas.openxmlformats.org/officeDocument/2006/relationships" r:id="rId3"/>
          </a:graphicData>
        </a:graphic>
      </p:graphicFrame>
      <p:sp>
        <p:nvSpPr>
          <p:cNvPr id="24" name="Freeform 351"/>
          <p:cNvSpPr>
            <a:spLocks noEditPoints="1"/>
          </p:cNvSpPr>
          <p:nvPr/>
        </p:nvSpPr>
        <p:spPr bwMode="auto">
          <a:xfrm>
            <a:off x="737954" y="2166670"/>
            <a:ext cx="272570" cy="306866"/>
          </a:xfrm>
          <a:custGeom>
            <a:avLst/>
            <a:gdLst>
              <a:gd name="T0" fmla="*/ 300 w 320"/>
              <a:gd name="T1" fmla="*/ 0 h 360"/>
              <a:gd name="T2" fmla="*/ 256 w 320"/>
              <a:gd name="T3" fmla="*/ 0 h 360"/>
              <a:gd name="T4" fmla="*/ 240 w 320"/>
              <a:gd name="T5" fmla="*/ 20 h 360"/>
              <a:gd name="T6" fmla="*/ 240 w 320"/>
              <a:gd name="T7" fmla="*/ 360 h 360"/>
              <a:gd name="T8" fmla="*/ 320 w 320"/>
              <a:gd name="T9" fmla="*/ 360 h 360"/>
              <a:gd name="T10" fmla="*/ 320 w 320"/>
              <a:gd name="T11" fmla="*/ 20 h 360"/>
              <a:gd name="T12" fmla="*/ 300 w 320"/>
              <a:gd name="T13" fmla="*/ 0 h 360"/>
              <a:gd name="T14" fmla="*/ 180 w 320"/>
              <a:gd name="T15" fmla="*/ 120 h 360"/>
              <a:gd name="T16" fmla="*/ 136 w 320"/>
              <a:gd name="T17" fmla="*/ 120 h 360"/>
              <a:gd name="T18" fmla="*/ 120 w 320"/>
              <a:gd name="T19" fmla="*/ 140 h 360"/>
              <a:gd name="T20" fmla="*/ 120 w 320"/>
              <a:gd name="T21" fmla="*/ 360 h 360"/>
              <a:gd name="T22" fmla="*/ 200 w 320"/>
              <a:gd name="T23" fmla="*/ 360 h 360"/>
              <a:gd name="T24" fmla="*/ 200 w 320"/>
              <a:gd name="T25" fmla="*/ 140 h 360"/>
              <a:gd name="T26" fmla="*/ 180 w 320"/>
              <a:gd name="T27" fmla="*/ 120 h 360"/>
              <a:gd name="T28" fmla="*/ 60 w 320"/>
              <a:gd name="T29" fmla="*/ 240 h 360"/>
              <a:gd name="T30" fmla="*/ 16 w 320"/>
              <a:gd name="T31" fmla="*/ 240 h 360"/>
              <a:gd name="T32" fmla="*/ 0 w 320"/>
              <a:gd name="T33" fmla="*/ 260 h 360"/>
              <a:gd name="T34" fmla="*/ 0 w 320"/>
              <a:gd name="T35" fmla="*/ 360 h 360"/>
              <a:gd name="T36" fmla="*/ 80 w 320"/>
              <a:gd name="T37" fmla="*/ 360 h 360"/>
              <a:gd name="T38" fmla="*/ 80 w 320"/>
              <a:gd name="T39" fmla="*/ 260 h 360"/>
              <a:gd name="T40" fmla="*/ 60 w 320"/>
              <a:gd name="T41" fmla="*/ 240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0" h="360">
                <a:moveTo>
                  <a:pt x="300" y="0"/>
                </a:moveTo>
                <a:cubicBezTo>
                  <a:pt x="256" y="0"/>
                  <a:pt x="256" y="0"/>
                  <a:pt x="256" y="0"/>
                </a:cubicBezTo>
                <a:cubicBezTo>
                  <a:pt x="245" y="0"/>
                  <a:pt x="240" y="9"/>
                  <a:pt x="240" y="20"/>
                </a:cubicBezTo>
                <a:cubicBezTo>
                  <a:pt x="240" y="360"/>
                  <a:pt x="240" y="360"/>
                  <a:pt x="240" y="360"/>
                </a:cubicBezTo>
                <a:cubicBezTo>
                  <a:pt x="320" y="360"/>
                  <a:pt x="320" y="360"/>
                  <a:pt x="320" y="360"/>
                </a:cubicBezTo>
                <a:cubicBezTo>
                  <a:pt x="320" y="20"/>
                  <a:pt x="320" y="20"/>
                  <a:pt x="320" y="20"/>
                </a:cubicBezTo>
                <a:cubicBezTo>
                  <a:pt x="320" y="9"/>
                  <a:pt x="311" y="0"/>
                  <a:pt x="300" y="0"/>
                </a:cubicBezTo>
                <a:close/>
                <a:moveTo>
                  <a:pt x="180" y="120"/>
                </a:moveTo>
                <a:cubicBezTo>
                  <a:pt x="136" y="120"/>
                  <a:pt x="136" y="120"/>
                  <a:pt x="136" y="120"/>
                </a:cubicBezTo>
                <a:cubicBezTo>
                  <a:pt x="125" y="120"/>
                  <a:pt x="120" y="129"/>
                  <a:pt x="120" y="140"/>
                </a:cubicBezTo>
                <a:cubicBezTo>
                  <a:pt x="120" y="360"/>
                  <a:pt x="120" y="360"/>
                  <a:pt x="120" y="360"/>
                </a:cubicBezTo>
                <a:cubicBezTo>
                  <a:pt x="200" y="360"/>
                  <a:pt x="200" y="360"/>
                  <a:pt x="200" y="360"/>
                </a:cubicBezTo>
                <a:cubicBezTo>
                  <a:pt x="200" y="140"/>
                  <a:pt x="200" y="140"/>
                  <a:pt x="200" y="140"/>
                </a:cubicBezTo>
                <a:cubicBezTo>
                  <a:pt x="200" y="129"/>
                  <a:pt x="191" y="120"/>
                  <a:pt x="180" y="120"/>
                </a:cubicBezTo>
                <a:close/>
                <a:moveTo>
                  <a:pt x="60" y="240"/>
                </a:moveTo>
                <a:cubicBezTo>
                  <a:pt x="16" y="240"/>
                  <a:pt x="16" y="240"/>
                  <a:pt x="16" y="240"/>
                </a:cubicBezTo>
                <a:cubicBezTo>
                  <a:pt x="5" y="240"/>
                  <a:pt x="0" y="249"/>
                  <a:pt x="0" y="260"/>
                </a:cubicBezTo>
                <a:cubicBezTo>
                  <a:pt x="0" y="360"/>
                  <a:pt x="0" y="360"/>
                  <a:pt x="0" y="360"/>
                </a:cubicBezTo>
                <a:cubicBezTo>
                  <a:pt x="80" y="360"/>
                  <a:pt x="80" y="360"/>
                  <a:pt x="80" y="360"/>
                </a:cubicBezTo>
                <a:cubicBezTo>
                  <a:pt x="80" y="260"/>
                  <a:pt x="80" y="260"/>
                  <a:pt x="80" y="260"/>
                </a:cubicBezTo>
                <a:cubicBezTo>
                  <a:pt x="80" y="249"/>
                  <a:pt x="71" y="240"/>
                  <a:pt x="60" y="24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 calcmode="lin" valueType="num">
                                      <p:cBhvr additive="base">
                                        <p:cTn id="7" dur="500" fill="hold"/>
                                        <p:tgtEl>
                                          <p:spTgt spid="55"/>
                                        </p:tgtEl>
                                        <p:attrNameLst>
                                          <p:attrName>ppt_x</p:attrName>
                                        </p:attrNameLst>
                                      </p:cBhvr>
                                      <p:tavLst>
                                        <p:tav tm="0">
                                          <p:val>
                                            <p:strVal val="#ppt_x"/>
                                          </p:val>
                                        </p:tav>
                                        <p:tav tm="100000">
                                          <p:val>
                                            <p:strVal val="#ppt_x"/>
                                          </p:val>
                                        </p:tav>
                                      </p:tavLst>
                                    </p:anim>
                                    <p:anim calcmode="lin" valueType="num">
                                      <p:cBhvr additive="base">
                                        <p:cTn id="8" dur="500" fill="hold"/>
                                        <p:tgtEl>
                                          <p:spTgt spid="5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decel="50000"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ppt_x"/>
                                          </p:val>
                                        </p:tav>
                                        <p:tav tm="100000">
                                          <p:val>
                                            <p:strVal val="#ppt_x"/>
                                          </p:val>
                                        </p:tav>
                                      </p:tavLst>
                                    </p:anim>
                                    <p:anim calcmode="lin" valueType="num">
                                      <p:cBhvr additive="base">
                                        <p:cTn id="17" dur="500" fill="hold"/>
                                        <p:tgtEl>
                                          <p:spTgt spid="59"/>
                                        </p:tgtEl>
                                        <p:attrNameLst>
                                          <p:attrName>ppt_y</p:attrName>
                                        </p:attrNameLst>
                                      </p:cBhvr>
                                      <p:tavLst>
                                        <p:tav tm="0">
                                          <p:val>
                                            <p:strVal val="1+#ppt_h/2"/>
                                          </p:val>
                                        </p:tav>
                                        <p:tav tm="100000">
                                          <p:val>
                                            <p:strVal val="#ppt_y"/>
                                          </p:val>
                                        </p:tav>
                                      </p:tavLst>
                                    </p:anim>
                                  </p:childTnLst>
                                </p:cTn>
                              </p:par>
                              <p:par>
                                <p:cTn id="18" presetID="2" presetClass="entr" presetSubtype="4" decel="50000" fill="hold" nodeType="with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decel="50000" fill="hold"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ID="2" presetClass="entr" presetSubtype="4" decel="50000"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ID="2" presetClass="entr" presetSubtype="8" decel="50000" fill="hold" grpId="0" nodeType="afterEffect">
                                  <p:stCondLst>
                                    <p:cond delay="0"/>
                                  </p:stCondLst>
                                  <p:childTnLst>
                                    <p:set>
                                      <p:cBhvr>
                                        <p:cTn id="33" dur="1" fill="hold">
                                          <p:stCondLst>
                                            <p:cond delay="0"/>
                                          </p:stCondLst>
                                        </p:cTn>
                                        <p:tgtEl>
                                          <p:spTgt spid="57"/>
                                        </p:tgtEl>
                                        <p:attrNameLst>
                                          <p:attrName>style.visibility</p:attrName>
                                        </p:attrNameLst>
                                      </p:cBhvr>
                                      <p:to>
                                        <p:strVal val="visible"/>
                                      </p:to>
                                    </p:set>
                                    <p:anim calcmode="lin" valueType="num">
                                      <p:cBhvr additive="base">
                                        <p:cTn id="34" dur="500" fill="hold"/>
                                        <p:tgtEl>
                                          <p:spTgt spid="57"/>
                                        </p:tgtEl>
                                        <p:attrNameLst>
                                          <p:attrName>ppt_x</p:attrName>
                                        </p:attrNameLst>
                                      </p:cBhvr>
                                      <p:tavLst>
                                        <p:tav tm="0">
                                          <p:val>
                                            <p:strVal val="0-#ppt_w/2"/>
                                          </p:val>
                                        </p:tav>
                                        <p:tav tm="100000">
                                          <p:val>
                                            <p:strVal val="#ppt_x"/>
                                          </p:val>
                                        </p:tav>
                                      </p:tavLst>
                                    </p:anim>
                                    <p:anim calcmode="lin" valueType="num">
                                      <p:cBhvr additive="base">
                                        <p:cTn id="35" dur="500" fill="hold"/>
                                        <p:tgtEl>
                                          <p:spTgt spid="5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p:bldP spid="57" grpId="0" animBg="1"/>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1391030" y="986915"/>
            <a:ext cx="7397369" cy="5083685"/>
          </a:xfrm>
        </p:spPr>
        <p:txBody>
          <a:bodyPr vert="horz" lIns="91440" tIns="45720" rIns="91440" bIns="45720" rtlCol="0" anchor="t">
            <a:normAutofit fontScale="92500" lnSpcReduction="20000"/>
          </a:bodyPr>
          <a:lstStyle/>
          <a:p>
            <a:pPr marL="0" indent="0" eaLnBrk="1" hangingPunct="1">
              <a:buNone/>
            </a:pPr>
            <a:r>
              <a:rPr lang="ja-JP" altLang="en-US" sz="2200">
                <a:solidFill>
                  <a:schemeClr val="bg2">
                    <a:lumMod val="50000"/>
                  </a:schemeClr>
                </a:solidFill>
                <a:latin typeface="A-OTF 新ゴ Pro L" panose="020B0300000000000000" pitchFamily="34" charset="-128"/>
                <a:ea typeface="A-OTF 新ゴ Pro L" panose="020B0300000000000000" pitchFamily="34" charset="-128"/>
              </a:rPr>
              <a:t>高度なセキュリティで情報を守る</a:t>
            </a:r>
          </a:p>
          <a:p>
            <a:pPr lvl="1" eaLnBrk="1" hangingPunct="1"/>
            <a:r>
              <a:rPr lang="en-US" altLang="ja-JP" sz="1600">
                <a:solidFill>
                  <a:schemeClr val="bg2">
                    <a:lumMod val="50000"/>
                  </a:schemeClr>
                </a:solidFill>
                <a:latin typeface="A-OTF 新ゴ Pro L" panose="020B0300000000000000" pitchFamily="34" charset="-128"/>
                <a:ea typeface="A-OTF 新ゴ Pro L" panose="020B0300000000000000" pitchFamily="34" charset="-128"/>
              </a:rPr>
              <a:t>SSL</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通信で、堅牢なセキュリティを実現</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lvl="2"/>
            <a:r>
              <a:rPr lang="en-US" altLang="ja-JP" sz="1200">
                <a:solidFill>
                  <a:schemeClr val="bg2">
                    <a:lumMod val="50000"/>
                  </a:schemeClr>
                </a:solidFill>
                <a:latin typeface="A-OTF 新ゴ Pro L" panose="020B0300000000000000" pitchFamily="34" charset="-128"/>
                <a:ea typeface="A-OTF 新ゴ Pro L" panose="020B0300000000000000" pitchFamily="34" charset="-128"/>
              </a:rPr>
              <a:t>Amazon Web Service(AWS)</a:t>
            </a:r>
            <a:r>
              <a:rPr lang="ja-JP" altLang="en-US" sz="1200">
                <a:solidFill>
                  <a:schemeClr val="bg2">
                    <a:lumMod val="50000"/>
                  </a:schemeClr>
                </a:solidFill>
                <a:latin typeface="A-OTF 新ゴ Pro L" panose="020B0300000000000000" pitchFamily="34" charset="-128"/>
                <a:ea typeface="A-OTF 新ゴ Pro L" panose="020B0300000000000000" pitchFamily="34" charset="-128"/>
              </a:rPr>
              <a:t>のマネージドな</a:t>
            </a:r>
            <a:r>
              <a:rPr lang="en-US" altLang="ja-JP" sz="1200">
                <a:solidFill>
                  <a:schemeClr val="bg2">
                    <a:lumMod val="50000"/>
                  </a:schemeClr>
                </a:solidFill>
                <a:latin typeface="A-OTF 新ゴ Pro L" panose="020B0300000000000000" pitchFamily="34" charset="-128"/>
                <a:ea typeface="A-OTF 新ゴ Pro L" panose="020B0300000000000000" pitchFamily="34" charset="-128"/>
              </a:rPr>
              <a:t>SSL/TLS</a:t>
            </a:r>
            <a:r>
              <a:rPr lang="ja-JP" altLang="en-US" sz="1200">
                <a:solidFill>
                  <a:schemeClr val="bg2">
                    <a:lumMod val="50000"/>
                  </a:schemeClr>
                </a:solidFill>
                <a:latin typeface="A-OTF 新ゴ Pro L" panose="020B0300000000000000" pitchFamily="34" charset="-128"/>
                <a:ea typeface="A-OTF 新ゴ Pro L" panose="020B0300000000000000" pitchFamily="34" charset="-128"/>
              </a:rPr>
              <a:t>証明書を利用</a:t>
            </a:r>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2"/>
            <a:r>
              <a:rPr lang="ja-JP" altLang="en-US" sz="1200">
                <a:solidFill>
                  <a:schemeClr val="bg2">
                    <a:lumMod val="50000"/>
                  </a:schemeClr>
                </a:solidFill>
                <a:latin typeface="A-OTF 新ゴ Pro L" panose="020B0300000000000000" pitchFamily="34" charset="-128"/>
                <a:ea typeface="A-OTF 新ゴ Pro L" panose="020B0300000000000000" pitchFamily="34" charset="-128"/>
              </a:rPr>
              <a:t>堅牢なだけでなく、期限切れなど管理上の懸念も対策</a:t>
            </a:r>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2"/>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1" eaLnBrk="1" hangingPunct="1"/>
            <a:r>
              <a:rPr lang="ja-JP" altLang="en-US" sz="1600">
                <a:solidFill>
                  <a:schemeClr val="bg2">
                    <a:lumMod val="50000"/>
                  </a:schemeClr>
                </a:solidFill>
                <a:latin typeface="A-OTF 新ゴ Pro L" panose="020B0300000000000000" pitchFamily="34" charset="-128"/>
                <a:ea typeface="A-OTF 新ゴ Pro L" panose="020B0300000000000000" pitchFamily="34" charset="-128"/>
              </a:rPr>
              <a:t>ウェブアプリケーションファイアウォール</a:t>
            </a:r>
            <a:r>
              <a:rPr lang="en-US" altLang="ja-JP" sz="1600">
                <a:solidFill>
                  <a:schemeClr val="bg2">
                    <a:lumMod val="50000"/>
                  </a:schemeClr>
                </a:solidFill>
                <a:latin typeface="A-OTF 新ゴ Pro L" panose="020B0300000000000000" pitchFamily="34" charset="-128"/>
                <a:ea typeface="A-OTF 新ゴ Pro L" panose="020B0300000000000000" pitchFamily="34" charset="-128"/>
              </a:rPr>
              <a:t>(WAF)</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による保護</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lvl="2"/>
            <a:r>
              <a:rPr lang="ja-JP" altLang="en-US" sz="1200">
                <a:solidFill>
                  <a:schemeClr val="bg2">
                    <a:lumMod val="50000"/>
                  </a:schemeClr>
                </a:solidFill>
                <a:latin typeface="A-OTF 新ゴ Pro L" panose="020B0300000000000000" pitchFamily="34" charset="-128"/>
                <a:ea typeface="A-OTF 新ゴ Pro L" panose="020B0300000000000000" pitchFamily="34" charset="-128"/>
              </a:rPr>
              <a:t>セキュリティ侵害やリソースの過剰消費などからサービスを保護 </a:t>
            </a:r>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2"/>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1" eaLnBrk="1" hangingPunct="1"/>
            <a:r>
              <a:rPr lang="en-US" altLang="ja-JP" sz="1600">
                <a:solidFill>
                  <a:schemeClr val="bg2">
                    <a:lumMod val="50000"/>
                  </a:schemeClr>
                </a:solidFill>
                <a:latin typeface="A-OTF 新ゴ Pro L" panose="020B0300000000000000" pitchFamily="34" charset="-128"/>
                <a:ea typeface="A-OTF 新ゴ Pro L" panose="020B0300000000000000" pitchFamily="34" charset="-128"/>
              </a:rPr>
              <a:t>Web</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サーバそれぞれを仮想ファイアウォールによって保護</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lvl="2"/>
            <a:r>
              <a:rPr lang="ja-JP" altLang="en-US" sz="1200">
                <a:solidFill>
                  <a:schemeClr val="bg2">
                    <a:lumMod val="50000"/>
                  </a:schemeClr>
                </a:solidFill>
                <a:latin typeface="A-OTF 新ゴ Pro L" panose="020B0300000000000000" pitchFamily="34" charset="-128"/>
                <a:ea typeface="A-OTF 新ゴ Pro L" panose="020B0300000000000000" pitchFamily="34" charset="-128"/>
              </a:rPr>
              <a:t>サーバの内外への不正な通信・攻撃を防止</a:t>
            </a:r>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2"/>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1" eaLnBrk="1" hangingPunct="1"/>
            <a:r>
              <a:rPr lang="en-US" altLang="ja-JP" sz="1600">
                <a:solidFill>
                  <a:schemeClr val="bg2">
                    <a:lumMod val="50000"/>
                  </a:schemeClr>
                </a:solidFill>
                <a:latin typeface="A-OTF 新ゴ Pro L" panose="020B0300000000000000" pitchFamily="34" charset="-128"/>
                <a:ea typeface="A-OTF 新ゴ Pro L" panose="020B0300000000000000" pitchFamily="34" charset="-128"/>
              </a:rPr>
              <a:t>AWS Shield Standard</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による保護</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lvl="2"/>
            <a:r>
              <a:rPr lang="ja-JP" altLang="en-US" sz="1200">
                <a:solidFill>
                  <a:schemeClr val="bg2">
                    <a:lumMod val="50000"/>
                  </a:schemeClr>
                </a:solidFill>
                <a:latin typeface="A-OTF 新ゴ Pro L" panose="020B0300000000000000" pitchFamily="34" charset="-128"/>
                <a:ea typeface="A-OTF 新ゴ Pro L" panose="020B0300000000000000" pitchFamily="34" charset="-128"/>
              </a:rPr>
              <a:t>分散サービス妨害（</a:t>
            </a:r>
            <a:r>
              <a:rPr lang="en-US" altLang="ja-JP" sz="1200">
                <a:solidFill>
                  <a:schemeClr val="bg2">
                    <a:lumMod val="50000"/>
                  </a:schemeClr>
                </a:solidFill>
                <a:latin typeface="A-OTF 新ゴ Pro L" panose="020B0300000000000000" pitchFamily="34" charset="-128"/>
                <a:ea typeface="A-OTF 新ゴ Pro L" panose="020B0300000000000000" pitchFamily="34" charset="-128"/>
              </a:rPr>
              <a:t>DDoS</a:t>
            </a:r>
            <a:r>
              <a:rPr lang="ja-JP" altLang="en-US" sz="1200">
                <a:solidFill>
                  <a:schemeClr val="bg2">
                    <a:lumMod val="50000"/>
                  </a:schemeClr>
                </a:solidFill>
                <a:latin typeface="A-OTF 新ゴ Pro L" panose="020B0300000000000000" pitchFamily="34" charset="-128"/>
                <a:ea typeface="A-OTF 新ゴ Pro L" panose="020B0300000000000000" pitchFamily="34" charset="-128"/>
              </a:rPr>
              <a:t>）攻撃からサービスを保護</a:t>
            </a:r>
            <a:endParaRPr lang="en-US" altLang="ja-JP" sz="1200">
              <a:solidFill>
                <a:schemeClr val="bg2">
                  <a:lumMod val="50000"/>
                </a:schemeClr>
              </a:solidFill>
              <a:latin typeface="A-OTF 新ゴ Pro L" panose="020B0300000000000000" pitchFamily="34" charset="-128"/>
              <a:ea typeface="A-OTF 新ゴ Pro L" panose="020B0300000000000000" pitchFamily="34" charset="-128"/>
            </a:endParaRPr>
          </a:p>
          <a:p>
            <a:pPr lvl="1" eaLnBrk="1" hangingPunct="1"/>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marL="0" indent="0" eaLnBrk="1" hangingPunct="1">
              <a:buNone/>
            </a:pPr>
            <a:r>
              <a:rPr lang="ja-JP" altLang="en-US" sz="2200">
                <a:solidFill>
                  <a:schemeClr val="bg2">
                    <a:lumMod val="50000"/>
                  </a:schemeClr>
                </a:solidFill>
                <a:latin typeface="A-OTF 新ゴ Pro L" panose="020B0300000000000000" pitchFamily="34" charset="-128"/>
                <a:ea typeface="A-OTF 新ゴ Pro L" panose="020B0300000000000000" pitchFamily="34" charset="-128"/>
              </a:rPr>
              <a:t>安心の運用</a:t>
            </a:r>
          </a:p>
          <a:p>
            <a:pPr lvl="1" eaLnBrk="1" hangingPunct="1"/>
            <a:r>
              <a:rPr lang="ja-JP" altLang="en-US" sz="1600">
                <a:solidFill>
                  <a:schemeClr val="bg2">
                    <a:lumMod val="50000"/>
                  </a:schemeClr>
                </a:solidFill>
                <a:latin typeface="A-OTF 新ゴ Pro L" panose="020B0300000000000000" pitchFamily="34" charset="-128"/>
                <a:ea typeface="A-OTF 新ゴ Pro L" panose="020B0300000000000000" pitchFamily="34" charset="-128"/>
              </a:rPr>
              <a:t>専用の監視システムにより</a:t>
            </a:r>
            <a:r>
              <a:rPr lang="en-US" altLang="ja-JP" sz="1600">
                <a:solidFill>
                  <a:schemeClr val="bg2">
                    <a:lumMod val="50000"/>
                  </a:schemeClr>
                </a:solidFill>
                <a:latin typeface="A-OTF 新ゴ Pro L" panose="020B0300000000000000" pitchFamily="34" charset="-128"/>
                <a:ea typeface="A-OTF 新ゴ Pro L" panose="020B0300000000000000" pitchFamily="34" charset="-128"/>
              </a:rPr>
              <a:t>24</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時間</a:t>
            </a:r>
            <a:r>
              <a:rPr lang="en-US" altLang="ja-JP" sz="1600">
                <a:solidFill>
                  <a:schemeClr val="bg2">
                    <a:lumMod val="50000"/>
                  </a:schemeClr>
                </a:solidFill>
                <a:latin typeface="A-OTF 新ゴ Pro L" panose="020B0300000000000000" pitchFamily="34" charset="-128"/>
                <a:ea typeface="A-OTF 新ゴ Pro L" panose="020B0300000000000000" pitchFamily="34" charset="-128"/>
              </a:rPr>
              <a:t>365</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日体制でサーバーを監視</a:t>
            </a:r>
          </a:p>
          <a:p>
            <a:pPr lvl="1" eaLnBrk="1" hangingPunct="1"/>
            <a:r>
              <a:rPr lang="ja-JP" altLang="en-US" sz="1600">
                <a:solidFill>
                  <a:schemeClr val="bg2">
                    <a:lumMod val="50000"/>
                  </a:schemeClr>
                </a:solidFill>
                <a:latin typeface="A-OTF 新ゴ Pro L" panose="020B0300000000000000" pitchFamily="34" charset="-128"/>
                <a:ea typeface="A-OTF 新ゴ Pro L" panose="020B0300000000000000" pitchFamily="34" charset="-128"/>
              </a:rPr>
              <a:t>拡張性があり耐障害性の高いサーバー構成</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lvl="1"/>
            <a:r>
              <a:rPr lang="ja-JP" altLang="en-US" sz="1600">
                <a:solidFill>
                  <a:schemeClr val="bg2">
                    <a:lumMod val="50000"/>
                  </a:schemeClr>
                </a:solidFill>
                <a:latin typeface="A-OTF 新ゴ Pro L" panose="020B0300000000000000" pitchFamily="34" charset="-128"/>
                <a:ea typeface="A-OTF 新ゴ Pro L" panose="020B0300000000000000" pitchFamily="34" charset="-128"/>
              </a:rPr>
              <a:t>障害発生時にも自動で復旧し、高い可用性を維持</a:t>
            </a:r>
          </a:p>
          <a:p>
            <a:pPr lvl="1"/>
            <a:r>
              <a:rPr lang="ja-JP" altLang="en-US" sz="1600">
                <a:solidFill>
                  <a:schemeClr val="bg2">
                    <a:lumMod val="50000"/>
                  </a:schemeClr>
                </a:solidFill>
                <a:latin typeface="A-OTF 新ゴ Pro L" panose="020B0300000000000000" pitchFamily="34" charset="-128"/>
                <a:ea typeface="A-OTF 新ゴ Pro L" panose="020B0300000000000000" pitchFamily="34" charset="-128"/>
              </a:rPr>
              <a:t>耐障害性の高い</a:t>
            </a:r>
            <a:r>
              <a:rPr lang="en-US" altLang="ja-JP" sz="1600">
                <a:solidFill>
                  <a:schemeClr val="bg2">
                    <a:lumMod val="50000"/>
                  </a:schemeClr>
                </a:solidFill>
                <a:latin typeface="A-OTF 新ゴ Pro L" panose="020B0300000000000000" pitchFamily="34" charset="-128"/>
                <a:ea typeface="A-OTF 新ゴ Pro L" panose="020B0300000000000000" pitchFamily="34" charset="-128"/>
              </a:rPr>
              <a:t>Amazon Aurora</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をデータベースに採用し、</a:t>
            </a:r>
            <a:endParaRPr lang="en-US" altLang="ja-JP" sz="1600">
              <a:solidFill>
                <a:schemeClr val="bg2">
                  <a:lumMod val="50000"/>
                </a:schemeClr>
              </a:solidFill>
              <a:latin typeface="A-OTF 新ゴ Pro L" panose="020B0300000000000000" pitchFamily="34" charset="-128"/>
              <a:ea typeface="A-OTF 新ゴ Pro L" panose="020B0300000000000000" pitchFamily="34" charset="-128"/>
            </a:endParaRPr>
          </a:p>
          <a:p>
            <a:pPr marL="457200" lvl="1" indent="0">
              <a:buNone/>
            </a:pPr>
            <a:r>
              <a:rPr lang="en-US" altLang="ja-JP" sz="1600">
                <a:solidFill>
                  <a:schemeClr val="bg2">
                    <a:lumMod val="50000"/>
                  </a:schemeClr>
                </a:solidFill>
                <a:latin typeface="A-OTF 新ゴ Pro L" panose="020B0300000000000000" pitchFamily="34" charset="-128"/>
                <a:ea typeface="A-OTF 新ゴ Pro L" panose="020B0300000000000000" pitchFamily="34" charset="-128"/>
              </a:rPr>
              <a:t>	</a:t>
            </a:r>
            <a:r>
              <a:rPr lang="ja-JP" altLang="en-US" sz="1600">
                <a:solidFill>
                  <a:schemeClr val="bg2">
                    <a:lumMod val="50000"/>
                  </a:schemeClr>
                </a:solidFill>
                <a:latin typeface="A-OTF 新ゴ Pro L" panose="020B0300000000000000" pitchFamily="34" charset="-128"/>
                <a:ea typeface="A-OTF 新ゴ Pro L" panose="020B0300000000000000" pitchFamily="34" charset="-128"/>
              </a:rPr>
              <a:t>障害発生時にもデータの保全と迅速な復旧を実現</a:t>
            </a:r>
            <a:endParaRPr lang="ja-JP" altLang="en-US" sz="1600">
              <a:solidFill>
                <a:schemeClr val="bg2">
                  <a:lumMod val="50000"/>
                </a:schemeClr>
              </a:solidFill>
              <a:latin typeface="A-OTF 新ゴ Pro L" panose="020B0300000000000000" pitchFamily="34" charset="-128"/>
              <a:ea typeface="A-OTF 新ゴ Pro L" panose="020B0300000000000000" pitchFamily="34" charset="-128"/>
              <a:cs typeface="Calibri"/>
            </a:endParaRPr>
          </a:p>
          <a:p>
            <a:pPr marL="457200" lvl="1" indent="0">
              <a:buNone/>
            </a:pPr>
            <a:endParaRPr lang="ja-JP" altLang="en-US" sz="1600">
              <a:solidFill>
                <a:schemeClr val="bg2">
                  <a:lumMod val="50000"/>
                </a:schemeClr>
              </a:solidFill>
              <a:latin typeface="A-OTF 新ゴ Pro L" panose="020B0300000000000000" pitchFamily="34" charset="-128"/>
              <a:ea typeface="A-OTF 新ゴ Pro L" panose="020B0300000000000000" pitchFamily="34" charset="-128"/>
              <a:cs typeface="+mn-lt"/>
            </a:endParaRPr>
          </a:p>
          <a:p>
            <a:pPr lvl="1">
              <a:buNone/>
            </a:pPr>
            <a:r>
              <a:rPr lang="ja-JP" altLang="en-US" sz="1900" b="1">
                <a:solidFill>
                  <a:schemeClr val="bg2">
                    <a:lumMod val="50000"/>
                  </a:schemeClr>
                </a:solidFill>
                <a:latin typeface="A-OTF 新ゴ Pro M" panose="020B0500000000000000" pitchFamily="34" charset="-128"/>
                <a:ea typeface="A-OTF 新ゴ Pro M" panose="020B0500000000000000" pitchFamily="34" charset="-128"/>
                <a:cs typeface="+mn-lt"/>
              </a:rPr>
              <a:t>2020年のシステム可用性99.97%</a:t>
            </a:r>
            <a:endParaRPr lang="ja-JP" sz="1900" b="1">
              <a:solidFill>
                <a:schemeClr val="bg2">
                  <a:lumMod val="50000"/>
                </a:schemeClr>
              </a:solidFill>
              <a:latin typeface="A-OTF 新ゴ Pro M" panose="020B0500000000000000" pitchFamily="34" charset="-128"/>
              <a:ea typeface="A-OTF 新ゴ Pro M" panose="020B0500000000000000" pitchFamily="34" charset="-128"/>
              <a:cs typeface="Calibri"/>
            </a:endParaRPr>
          </a:p>
        </p:txBody>
      </p:sp>
      <p:sp>
        <p:nvSpPr>
          <p:cNvPr id="5" name="タイトル 1"/>
          <p:cNvSpPr>
            <a:spLocks noGrp="1"/>
          </p:cNvSpPr>
          <p:nvPr>
            <p:ph type="title"/>
          </p:nvPr>
        </p:nvSpPr>
        <p:spPr>
          <a:xfrm>
            <a:off x="990600" y="277562"/>
            <a:ext cx="7162800" cy="774951"/>
          </a:xfrm>
        </p:spPr>
        <p:txBody>
          <a:bodyPr>
            <a:normAutofit/>
          </a:bodyPr>
          <a:lstStyle/>
          <a:p>
            <a:pPr eaLnBrk="1" fontAlgn="auto" hangingPunct="1">
              <a:spcAft>
                <a:spcPts val="0"/>
              </a:spcAft>
              <a:defRPr/>
            </a:pPr>
            <a:r>
              <a:rPr lang="ja-JP" altLang="en-US" sz="2800">
                <a:solidFill>
                  <a:schemeClr val="bg2">
                    <a:lumMod val="50000"/>
                  </a:schemeClr>
                </a:solidFill>
                <a:latin typeface="A-OTF 新ゴ Pro M" panose="020B0500000000000000" pitchFamily="34" charset="-128"/>
                <a:ea typeface="A-OTF 新ゴ Pro M" panose="020B0500000000000000" pitchFamily="34" charset="-128"/>
              </a:rPr>
              <a:t>セキュリティ</a:t>
            </a:r>
            <a:br>
              <a:rPr lang="en-US" altLang="ja-JP" sz="2800">
                <a:solidFill>
                  <a:schemeClr val="bg2">
                    <a:lumMod val="50000"/>
                  </a:schemeClr>
                </a:solidFill>
                <a:latin typeface="A-OTF 新ゴ Pro M" panose="020B0500000000000000" pitchFamily="34" charset="-128"/>
                <a:ea typeface="A-OTF 新ゴ Pro M" panose="020B0500000000000000" pitchFamily="34" charset="-128"/>
              </a:rPr>
            </a:br>
            <a:r>
              <a:rPr lang="en-US" altLang="ja-JP" sz="1200" b="1">
                <a:solidFill>
                  <a:schemeClr val="bg1">
                    <a:lumMod val="65000"/>
                  </a:schemeClr>
                </a:solidFill>
                <a:latin typeface="A-OTF 新ゴ Pro M" panose="020B0500000000000000" pitchFamily="34" charset="-128"/>
                <a:ea typeface="A-OTF 新ゴ Pro M" panose="020B0500000000000000" pitchFamily="34" charset="-128"/>
                <a:cs typeface="+mn-cs"/>
              </a:rPr>
              <a:t>Security</a:t>
            </a:r>
            <a:endParaRPr lang="ja-JP" altLang="en-US" sz="1200" b="1">
              <a:solidFill>
                <a:schemeClr val="bg1">
                  <a:lumMod val="65000"/>
                </a:schemeClr>
              </a:solidFill>
              <a:latin typeface="A-OTF 新ゴ Pro M" panose="020B0500000000000000" pitchFamily="34" charset="-128"/>
              <a:ea typeface="A-OTF 新ゴ Pro M" panose="020B0500000000000000" pitchFamily="34" charset="-128"/>
              <a:cs typeface="+mn-cs"/>
            </a:endParaRPr>
          </a:p>
        </p:txBody>
      </p:sp>
      <p:grpSp>
        <p:nvGrpSpPr>
          <p:cNvPr id="7" name="グループ化 6"/>
          <p:cNvGrpSpPr/>
          <p:nvPr/>
        </p:nvGrpSpPr>
        <p:grpSpPr>
          <a:xfrm>
            <a:off x="632460" y="901832"/>
            <a:ext cx="529120" cy="529120"/>
            <a:chOff x="990600" y="1465945"/>
            <a:chExt cx="529120" cy="529120"/>
          </a:xfrm>
        </p:grpSpPr>
        <p:sp>
          <p:nvSpPr>
            <p:cNvPr id="8" name="Oval 146"/>
            <p:cNvSpPr/>
            <p:nvPr/>
          </p:nvSpPr>
          <p:spPr>
            <a:xfrm>
              <a:off x="990600" y="1465945"/>
              <a:ext cx="529120" cy="5291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グループ化 15"/>
            <p:cNvGrpSpPr/>
            <p:nvPr/>
          </p:nvGrpSpPr>
          <p:grpSpPr>
            <a:xfrm>
              <a:off x="1117813" y="1547167"/>
              <a:ext cx="274694" cy="366676"/>
              <a:chOff x="1868971" y="3562858"/>
              <a:chExt cx="274694" cy="366676"/>
            </a:xfrm>
            <a:solidFill>
              <a:schemeClr val="bg1"/>
            </a:solidFill>
          </p:grpSpPr>
          <p:sp>
            <p:nvSpPr>
              <p:cNvPr id="10" name="AutoShape 115"/>
              <p:cNvSpPr>
                <a:spLocks/>
              </p:cNvSpPr>
              <p:nvPr/>
            </p:nvSpPr>
            <p:spPr bwMode="auto">
              <a:xfrm>
                <a:off x="1868971" y="3562858"/>
                <a:ext cx="274694" cy="3666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1" name="AutoShape 116"/>
              <p:cNvSpPr>
                <a:spLocks/>
              </p:cNvSpPr>
              <p:nvPr/>
            </p:nvSpPr>
            <p:spPr bwMode="auto">
              <a:xfrm>
                <a:off x="1983479" y="3780611"/>
                <a:ext cx="45678" cy="68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grpSp>
      <p:sp>
        <p:nvSpPr>
          <p:cNvPr id="12" name="Oval 146"/>
          <p:cNvSpPr/>
          <p:nvPr/>
        </p:nvSpPr>
        <p:spPr>
          <a:xfrm>
            <a:off x="632460" y="3664297"/>
            <a:ext cx="529120" cy="529120"/>
          </a:xfrm>
          <a:prstGeom prst="ellipse">
            <a:avLst/>
          </a:prstGeom>
          <a:solidFill>
            <a:srgbClr val="62B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グループ化 12"/>
          <p:cNvGrpSpPr/>
          <p:nvPr/>
        </p:nvGrpSpPr>
        <p:grpSpPr>
          <a:xfrm>
            <a:off x="736834" y="3745832"/>
            <a:ext cx="320373" cy="366050"/>
            <a:chOff x="7006179" y="2827002"/>
            <a:chExt cx="320373" cy="366050"/>
          </a:xfrm>
          <a:solidFill>
            <a:schemeClr val="bg1"/>
          </a:solidFill>
        </p:grpSpPr>
        <p:sp>
          <p:nvSpPr>
            <p:cNvPr id="14" name="AutoShape 48"/>
            <p:cNvSpPr>
              <a:spLocks/>
            </p:cNvSpPr>
            <p:nvPr/>
          </p:nvSpPr>
          <p:spPr bwMode="auto">
            <a:xfrm>
              <a:off x="7006179" y="2827002"/>
              <a:ext cx="320373" cy="36605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5" name="AutoShape 49"/>
            <p:cNvSpPr>
              <a:spLocks/>
            </p:cNvSpPr>
            <p:nvPr/>
          </p:nvSpPr>
          <p:spPr bwMode="auto">
            <a:xfrm>
              <a:off x="7272129" y="3112960"/>
              <a:ext cx="23152" cy="22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6" name="AutoShape 50"/>
            <p:cNvSpPr>
              <a:spLocks/>
            </p:cNvSpPr>
            <p:nvPr/>
          </p:nvSpPr>
          <p:spPr bwMode="auto">
            <a:xfrm>
              <a:off x="7272129" y="3044129"/>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17" name="AutoShape 51"/>
            <p:cNvSpPr>
              <a:spLocks/>
            </p:cNvSpPr>
            <p:nvPr/>
          </p:nvSpPr>
          <p:spPr bwMode="auto">
            <a:xfrm>
              <a:off x="7272129" y="2975299"/>
              <a:ext cx="23152" cy="231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pic>
        <p:nvPicPr>
          <p:cNvPr id="18" name="Picture 2" descr="安心のセキュリティ"/>
          <p:cNvPicPr>
            <a:picLocks noChangeAspect="1" noChangeArrowheads="1"/>
          </p:cNvPicPr>
          <p:nvPr/>
        </p:nvPicPr>
        <p:blipFill>
          <a:blip r:embed="rId2" cstate="print"/>
          <a:srcRect/>
          <a:stretch>
            <a:fillRect/>
          </a:stretch>
        </p:blipFill>
        <p:spPr bwMode="auto">
          <a:xfrm>
            <a:off x="7433093" y="665037"/>
            <a:ext cx="984867" cy="1352550"/>
          </a:xfrm>
          <a:prstGeom prst="rect">
            <a:avLst/>
          </a:prstGeom>
          <a:noFill/>
          <a:ln w="9525">
            <a:noFill/>
            <a:miter lim="800000"/>
            <a:headEnd/>
            <a:tailEnd/>
          </a:ln>
        </p:spPr>
      </p:pic>
    </p:spTree>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コンテンツ プレースホルダ 2"/>
          <p:cNvSpPr>
            <a:spLocks noGrp="1"/>
          </p:cNvSpPr>
          <p:nvPr>
            <p:ph idx="1"/>
          </p:nvPr>
        </p:nvSpPr>
        <p:spPr>
          <a:xfrm>
            <a:off x="2505722" y="1233996"/>
            <a:ext cx="6165803" cy="5481474"/>
          </a:xfrm>
        </p:spPr>
        <p:txBody>
          <a:bodyPr vert="horz" lIns="91440" tIns="45720" rIns="91440" bIns="45720" rtlCol="0" anchor="t">
            <a:normAutofit/>
          </a:bodyPr>
          <a:lstStyle/>
          <a:p>
            <a:pPr lvl="1" eaLnBrk="1" hangingPunct="1">
              <a:lnSpc>
                <a:spcPts val="2300"/>
              </a:lnSpc>
              <a:buFont typeface="A-OTF 新ゴ Pro R" pitchFamily="34" charset="-128"/>
              <a:buChar char="A"/>
            </a:pPr>
            <a:r>
              <a:rPr lang="ja-JP" altLang="en-US" sz="1600">
                <a:solidFill>
                  <a:schemeClr val="bg2">
                    <a:lumMod val="50000"/>
                  </a:schemeClr>
                </a:solidFill>
                <a:latin typeface="A-OTF 新ゴ Pro L" panose="020B0300000000000000" pitchFamily="34" charset="-128"/>
                <a:ea typeface="A-OTF 新ゴ Pro L"/>
              </a:rPr>
              <a:t>今は格安</a:t>
            </a:r>
            <a:r>
              <a:rPr lang="en-US" altLang="ja-JP" sz="1600">
                <a:solidFill>
                  <a:schemeClr val="bg2">
                    <a:lumMod val="50000"/>
                  </a:schemeClr>
                </a:solidFill>
                <a:latin typeface="A-OTF 新ゴ Pro L" panose="020B0300000000000000" pitchFamily="34" charset="-128"/>
                <a:ea typeface="A-OTF 新ゴ Pro L"/>
              </a:rPr>
              <a:t>SIM</a:t>
            </a:r>
            <a:r>
              <a:rPr lang="ja-JP" altLang="en-US" sz="1600">
                <a:solidFill>
                  <a:schemeClr val="bg2">
                    <a:lumMod val="50000"/>
                  </a:schemeClr>
                </a:solidFill>
                <a:latin typeface="A-OTF 新ゴ Pro L" panose="020B0300000000000000" pitchFamily="34" charset="-128"/>
                <a:ea typeface="A-OTF 新ゴ Pro L"/>
              </a:rPr>
              <a:t>が豊富にあります。場合によっては現在ドライバーが利用している古い携帯電話（ガラケー、フィーチャーフォン）よりも月額の利用料が安くなります。弊社でおすすめしている格安</a:t>
            </a:r>
            <a:r>
              <a:rPr lang="en-US" altLang="ja-JP" sz="1600">
                <a:solidFill>
                  <a:schemeClr val="bg2">
                    <a:lumMod val="50000"/>
                  </a:schemeClr>
                </a:solidFill>
                <a:latin typeface="A-OTF 新ゴ Pro L" panose="020B0300000000000000" pitchFamily="34" charset="-128"/>
                <a:ea typeface="A-OTF 新ゴ Pro L"/>
              </a:rPr>
              <a:t>SIM</a:t>
            </a:r>
            <a:r>
              <a:rPr lang="ja-JP" altLang="en-US" sz="1600">
                <a:solidFill>
                  <a:schemeClr val="bg2">
                    <a:lumMod val="50000"/>
                  </a:schemeClr>
                </a:solidFill>
                <a:latin typeface="A-OTF 新ゴ Pro L" panose="020B0300000000000000" pitchFamily="34" charset="-128"/>
                <a:ea typeface="A-OTF 新ゴ Pro L"/>
              </a:rPr>
              <a:t>は</a:t>
            </a:r>
            <a:r>
              <a:rPr lang="en-US" altLang="ja-JP" sz="1600">
                <a:solidFill>
                  <a:schemeClr val="bg2">
                    <a:lumMod val="50000"/>
                  </a:schemeClr>
                </a:solidFill>
                <a:latin typeface="A-OTF 新ゴ Pro L" panose="020B0300000000000000" pitchFamily="34" charset="-128"/>
                <a:ea typeface="A-OTF 新ゴ Pro L"/>
              </a:rPr>
              <a:t>OCN</a:t>
            </a:r>
            <a:r>
              <a:rPr lang="ja-JP" altLang="en-US" sz="1600">
                <a:solidFill>
                  <a:schemeClr val="bg2">
                    <a:lumMod val="50000"/>
                  </a:schemeClr>
                </a:solidFill>
                <a:latin typeface="A-OTF 新ゴ Pro L" panose="020B0300000000000000" pitchFamily="34" charset="-128"/>
                <a:ea typeface="A-OTF 新ゴ Pro L"/>
              </a:rPr>
              <a:t>で、月額</a:t>
            </a:r>
            <a:r>
              <a:rPr lang="en-US" altLang="ja-JP" sz="1600">
                <a:solidFill>
                  <a:schemeClr val="bg2">
                    <a:lumMod val="50000"/>
                  </a:schemeClr>
                </a:solidFill>
                <a:latin typeface="A-OTF 新ゴ Pro L" panose="020B0300000000000000" pitchFamily="34" charset="-128"/>
                <a:ea typeface="A-OTF 新ゴ Pro L"/>
              </a:rPr>
              <a:t>980</a:t>
            </a:r>
            <a:r>
              <a:rPr lang="ja-JP" altLang="en-US" sz="1600">
                <a:solidFill>
                  <a:schemeClr val="bg2">
                    <a:lumMod val="50000"/>
                  </a:schemeClr>
                </a:solidFill>
                <a:latin typeface="A-OTF 新ゴ Pro L" panose="020B0300000000000000" pitchFamily="34" charset="-128"/>
                <a:ea typeface="A-OTF 新ゴ Pro L"/>
              </a:rPr>
              <a:t>円</a:t>
            </a:r>
            <a:r>
              <a:rPr lang="en-US" altLang="ja-JP" sz="1600">
                <a:solidFill>
                  <a:schemeClr val="bg2">
                    <a:lumMod val="50000"/>
                  </a:schemeClr>
                </a:solidFill>
                <a:latin typeface="A-OTF 新ゴ Pro L" panose="020B0300000000000000" pitchFamily="34" charset="-128"/>
                <a:ea typeface="A-OTF 新ゴ Pro L"/>
              </a:rPr>
              <a:t>(</a:t>
            </a:r>
            <a:r>
              <a:rPr lang="ja-JP" altLang="en-US" sz="1600">
                <a:solidFill>
                  <a:schemeClr val="bg2">
                    <a:lumMod val="50000"/>
                  </a:schemeClr>
                </a:solidFill>
                <a:latin typeface="A-OTF 新ゴ Pro L" panose="020B0300000000000000" pitchFamily="34" charset="-128"/>
                <a:ea typeface="A-OTF 新ゴ Pro L"/>
              </a:rPr>
              <a:t>税込み</a:t>
            </a:r>
            <a:r>
              <a:rPr lang="en-US" altLang="ja-JP" sz="1600">
                <a:solidFill>
                  <a:schemeClr val="bg2">
                    <a:lumMod val="50000"/>
                  </a:schemeClr>
                </a:solidFill>
                <a:latin typeface="A-OTF 新ゴ Pro L" panose="020B0300000000000000" pitchFamily="34" charset="-128"/>
                <a:ea typeface="A-OTF 新ゴ Pro L"/>
              </a:rPr>
              <a:t>1,078</a:t>
            </a:r>
            <a:r>
              <a:rPr lang="ja-JP" altLang="en-US" sz="1600">
                <a:solidFill>
                  <a:schemeClr val="bg2">
                    <a:lumMod val="50000"/>
                  </a:schemeClr>
                </a:solidFill>
                <a:latin typeface="A-OTF 新ゴ Pro L" panose="020B0300000000000000" pitchFamily="34" charset="-128"/>
                <a:ea typeface="A-OTF 新ゴ Pro L"/>
              </a:rPr>
              <a:t>円</a:t>
            </a:r>
            <a:r>
              <a:rPr lang="en-US" altLang="ja-JP" sz="1600">
                <a:solidFill>
                  <a:schemeClr val="bg2">
                    <a:lumMod val="50000"/>
                  </a:schemeClr>
                </a:solidFill>
                <a:latin typeface="A-OTF 新ゴ Pro L" panose="020B0300000000000000" pitchFamily="34" charset="-128"/>
                <a:ea typeface="A-OTF 新ゴ Pro L"/>
              </a:rPr>
              <a:t>)</a:t>
            </a:r>
            <a:r>
              <a:rPr lang="ja-JP" altLang="en-US" sz="1600">
                <a:solidFill>
                  <a:schemeClr val="bg2">
                    <a:lumMod val="50000"/>
                  </a:schemeClr>
                </a:solidFill>
                <a:latin typeface="A-OTF 新ゴ Pro L" panose="020B0300000000000000" pitchFamily="34" charset="-128"/>
                <a:ea typeface="A-OTF 新ゴ Pro L"/>
              </a:rPr>
              <a:t>です。</a:t>
            </a:r>
            <a:endParaRPr lang="en-US" altLang="ja-JP" sz="1600">
              <a:solidFill>
                <a:schemeClr val="bg2">
                  <a:lumMod val="50000"/>
                </a:schemeClr>
              </a:solidFill>
              <a:latin typeface="A-OTF 新ゴ Pro L" panose="020B0300000000000000" pitchFamily="34" charset="-128"/>
              <a:ea typeface="A-OTF 新ゴ Pro L"/>
            </a:endParaRPr>
          </a:p>
          <a:p>
            <a:pPr marL="457200" lvl="1" indent="0" eaLnBrk="1" hangingPunct="1">
              <a:buNone/>
            </a:pPr>
            <a:endParaRPr lang="en-US" altLang="ja-JP" sz="1900">
              <a:solidFill>
                <a:schemeClr val="bg2">
                  <a:lumMod val="50000"/>
                </a:schemeClr>
              </a:solidFill>
              <a:latin typeface="A-OTF 新ゴ Pro L" panose="020B0300000000000000" pitchFamily="34" charset="-128"/>
              <a:ea typeface="A-OTF 新ゴ Pro L"/>
            </a:endParaRPr>
          </a:p>
          <a:p>
            <a:pPr lvl="1" eaLnBrk="1" hangingPunct="1">
              <a:lnSpc>
                <a:spcPts val="2300"/>
              </a:lnSpc>
              <a:buFont typeface="A-OTF 新ゴ Pro R" pitchFamily="34" charset="-128"/>
              <a:buChar char="A"/>
            </a:pPr>
            <a:r>
              <a:rPr lang="ja-JP" altLang="en-US" sz="1600">
                <a:solidFill>
                  <a:schemeClr val="bg2">
                    <a:lumMod val="50000"/>
                  </a:schemeClr>
                </a:solidFill>
                <a:latin typeface="A-OTF 新ゴ Pro L" panose="020B0300000000000000" pitchFamily="34" charset="-128"/>
                <a:ea typeface="A-OTF 新ゴ Pro L"/>
              </a:rPr>
              <a:t>スマートフォン本体のレンタルや購入ができる会社をご紹介できますので、お気軽にご相談ください。</a:t>
            </a:r>
            <a:endParaRPr lang="en-US" altLang="ja-JP" sz="1600">
              <a:solidFill>
                <a:schemeClr val="bg2">
                  <a:lumMod val="50000"/>
                </a:schemeClr>
              </a:solidFill>
              <a:latin typeface="A-OTF 新ゴ Pro L" panose="020B0300000000000000" pitchFamily="34" charset="-128"/>
              <a:ea typeface="A-OTF 新ゴ Pro L"/>
            </a:endParaRPr>
          </a:p>
          <a:p>
            <a:pPr lvl="1" eaLnBrk="1" hangingPunct="1">
              <a:buFont typeface="A-OTF 新ゴ Pro R" pitchFamily="34" charset="-128"/>
              <a:buChar char="A"/>
            </a:pPr>
            <a:endParaRPr lang="en-US" altLang="ja-JP" sz="1900">
              <a:solidFill>
                <a:schemeClr val="bg2">
                  <a:lumMod val="50000"/>
                </a:schemeClr>
              </a:solidFill>
              <a:latin typeface="A-OTF 新ゴ Pro L" panose="020B0300000000000000" pitchFamily="34" charset="-128"/>
              <a:ea typeface="A-OTF 新ゴ Pro L"/>
            </a:endParaRPr>
          </a:p>
          <a:p>
            <a:pPr marL="457200" lvl="1" indent="0" eaLnBrk="1" hangingPunct="1">
              <a:buNone/>
            </a:pPr>
            <a:endParaRPr lang="ja-JP" altLang="en-US" sz="1900">
              <a:solidFill>
                <a:schemeClr val="bg2">
                  <a:lumMod val="50000"/>
                </a:schemeClr>
              </a:solidFill>
              <a:latin typeface="A-OTF 新ゴ Pro L" panose="020B0300000000000000" pitchFamily="34" charset="-128"/>
              <a:ea typeface="A-OTF 新ゴ Pro L"/>
            </a:endParaRPr>
          </a:p>
          <a:p>
            <a:pPr lvl="1" eaLnBrk="1" hangingPunct="1">
              <a:lnSpc>
                <a:spcPts val="2300"/>
              </a:lnSpc>
              <a:buFont typeface="A-OTF 新ゴ Pro R" pitchFamily="34" charset="-128"/>
              <a:buChar char="A"/>
            </a:pPr>
            <a:r>
              <a:rPr lang="en-US" altLang="ja-JP" sz="1600">
                <a:solidFill>
                  <a:schemeClr val="bg2">
                    <a:lumMod val="50000"/>
                  </a:schemeClr>
                </a:solidFill>
                <a:latin typeface="A-OTF 新ゴ Pro L" panose="020B0300000000000000" pitchFamily="34" charset="-128"/>
                <a:ea typeface="A-OTF 新ゴ Pro L"/>
              </a:rPr>
              <a:t>ODIN</a:t>
            </a:r>
            <a:r>
              <a:rPr lang="ja-JP" altLang="en-US" sz="1600">
                <a:solidFill>
                  <a:schemeClr val="bg2">
                    <a:lumMod val="50000"/>
                  </a:schemeClr>
                </a:solidFill>
                <a:latin typeface="A-OTF 新ゴ Pro L" panose="020B0300000000000000" pitchFamily="34" charset="-128"/>
                <a:ea typeface="A-OTF 新ゴ Pro L"/>
              </a:rPr>
              <a:t>のアプリはボタンを押すだけの簡単操作で記録を取る事ができます。また、</a:t>
            </a:r>
            <a:r>
              <a:rPr lang="en-US" altLang="ja-JP" sz="1600">
                <a:solidFill>
                  <a:schemeClr val="bg2">
                    <a:lumMod val="50000"/>
                  </a:schemeClr>
                </a:solidFill>
                <a:latin typeface="A-OTF 新ゴ Pro L" panose="020B0300000000000000" pitchFamily="34" charset="-128"/>
                <a:ea typeface="A-OTF 新ゴ Pro L"/>
              </a:rPr>
              <a:t>Android</a:t>
            </a:r>
            <a:r>
              <a:rPr lang="ja-JP" altLang="en-US" sz="1600">
                <a:solidFill>
                  <a:schemeClr val="bg2">
                    <a:lumMod val="50000"/>
                  </a:schemeClr>
                </a:solidFill>
                <a:latin typeface="A-OTF 新ゴ Pro L" panose="020B0300000000000000" pitchFamily="34" charset="-128"/>
                <a:ea typeface="A-OTF 新ゴ Pro L"/>
              </a:rPr>
              <a:t>のみの機能ですがスマートフォンの電源を</a:t>
            </a:r>
            <a:r>
              <a:rPr lang="en-US" altLang="ja-JP" sz="1600">
                <a:solidFill>
                  <a:schemeClr val="bg2">
                    <a:lumMod val="50000"/>
                  </a:schemeClr>
                </a:solidFill>
                <a:latin typeface="A-OTF 新ゴ Pro L" panose="020B0300000000000000" pitchFamily="34" charset="-128"/>
                <a:ea typeface="A-OTF 新ゴ Pro L"/>
              </a:rPr>
              <a:t>ON</a:t>
            </a:r>
            <a:r>
              <a:rPr lang="ja-JP" altLang="en-US" sz="1600">
                <a:solidFill>
                  <a:schemeClr val="bg2">
                    <a:lumMod val="50000"/>
                  </a:schemeClr>
                </a:solidFill>
                <a:latin typeface="A-OTF 新ゴ Pro L" panose="020B0300000000000000" pitchFamily="34" charset="-128"/>
                <a:ea typeface="A-OTF 新ゴ Pro L"/>
              </a:rPr>
              <a:t>にしただけで記録が開始できる機能や、曜日と時間を指定して自動で記録を</a:t>
            </a:r>
            <a:r>
              <a:rPr lang="en-US" altLang="ja-JP" sz="1600">
                <a:solidFill>
                  <a:schemeClr val="bg2">
                    <a:lumMod val="50000"/>
                  </a:schemeClr>
                </a:solidFill>
                <a:latin typeface="A-OTF 新ゴ Pro L" panose="020B0300000000000000" pitchFamily="34" charset="-128"/>
                <a:ea typeface="A-OTF 新ゴ Pro L"/>
              </a:rPr>
              <a:t>ON/OFF</a:t>
            </a:r>
            <a:r>
              <a:rPr lang="ja-JP" altLang="en-US" sz="1600">
                <a:solidFill>
                  <a:schemeClr val="bg2">
                    <a:lumMod val="50000"/>
                  </a:schemeClr>
                </a:solidFill>
                <a:latin typeface="A-OTF 新ゴ Pro L" panose="020B0300000000000000" pitchFamily="34" charset="-128"/>
                <a:ea typeface="A-OTF 新ゴ Pro L"/>
              </a:rPr>
              <a:t>できる機能、管理画面から遠隔で記録を開始できる機能があります。</a:t>
            </a:r>
          </a:p>
        </p:txBody>
      </p:sp>
      <p:sp>
        <p:nvSpPr>
          <p:cNvPr id="5" name="タイトル 1"/>
          <p:cNvSpPr>
            <a:spLocks noGrp="1"/>
          </p:cNvSpPr>
          <p:nvPr>
            <p:ph type="title"/>
          </p:nvPr>
        </p:nvSpPr>
        <p:spPr>
          <a:xfrm>
            <a:off x="755650" y="285751"/>
            <a:ext cx="7467600" cy="792162"/>
          </a:xfrm>
        </p:spPr>
        <p:txBody>
          <a:bodyPr>
            <a:normAutofit/>
          </a:bodyPr>
          <a:lstStyle/>
          <a:p>
            <a:pPr eaLnBrk="1" fontAlgn="auto" hangingPunct="1">
              <a:spcAft>
                <a:spcPts val="0"/>
              </a:spcAft>
              <a:defRPr/>
            </a:pPr>
            <a:r>
              <a:rPr lang="ja-JP" altLang="en-US" sz="2800">
                <a:solidFill>
                  <a:schemeClr val="bg2">
                    <a:lumMod val="50000"/>
                  </a:schemeClr>
                </a:solidFill>
                <a:latin typeface="A-OTF 新ゴ Pro M" panose="020B0500000000000000" pitchFamily="34" charset="-128"/>
                <a:ea typeface="A-OTF 新ゴ Pro M" panose="020B0500000000000000" pitchFamily="34" charset="-128"/>
              </a:rPr>
              <a:t>導入前のよくあるご不安点</a:t>
            </a:r>
            <a:br>
              <a:rPr lang="en-US" altLang="ja-JP" sz="2800">
                <a:solidFill>
                  <a:schemeClr val="bg2">
                    <a:lumMod val="50000"/>
                  </a:schemeClr>
                </a:solidFill>
                <a:latin typeface="A-OTF 新ゴ Pro M" panose="020B0500000000000000" pitchFamily="34" charset="-128"/>
                <a:ea typeface="A-OTF 新ゴ Pro M" panose="020B0500000000000000" pitchFamily="34" charset="-128"/>
              </a:rPr>
            </a:br>
            <a:r>
              <a:rPr lang="en-US" altLang="ja-JP" sz="1200">
                <a:solidFill>
                  <a:schemeClr val="bg1">
                    <a:lumMod val="65000"/>
                  </a:schemeClr>
                </a:solidFill>
                <a:latin typeface="A-OTF 新ゴ Pro M" panose="020B0500000000000000" pitchFamily="34" charset="-128"/>
                <a:ea typeface="A-OTF 新ゴ Pro M" panose="020B0500000000000000" pitchFamily="34" charset="-128"/>
                <a:cs typeface="+mn-cs"/>
              </a:rPr>
              <a:t>FAQ</a:t>
            </a:r>
            <a:endParaRPr lang="ja-JP" altLang="en-US" sz="1200">
              <a:solidFill>
                <a:schemeClr val="bg1">
                  <a:lumMod val="65000"/>
                </a:schemeClr>
              </a:solidFill>
              <a:latin typeface="A-OTF 新ゴ Pro M" panose="020B0500000000000000" pitchFamily="34" charset="-128"/>
              <a:ea typeface="A-OTF 新ゴ Pro M" panose="020B0500000000000000" pitchFamily="34" charset="-128"/>
              <a:cs typeface="+mn-cs"/>
            </a:endParaRPr>
          </a:p>
        </p:txBody>
      </p:sp>
      <p:grpSp>
        <p:nvGrpSpPr>
          <p:cNvPr id="7" name="Group 40"/>
          <p:cNvGrpSpPr/>
          <p:nvPr/>
        </p:nvGrpSpPr>
        <p:grpSpPr>
          <a:xfrm>
            <a:off x="673788" y="1343646"/>
            <a:ext cx="2159001" cy="1138010"/>
            <a:chOff x="5624160" y="988836"/>
            <a:chExt cx="2699658" cy="1154723"/>
          </a:xfrm>
        </p:grpSpPr>
        <p:sp>
          <p:nvSpPr>
            <p:cNvPr id="8" name="Rectangular Callout 41"/>
            <p:cNvSpPr/>
            <p:nvPr/>
          </p:nvSpPr>
          <p:spPr>
            <a:xfrm flipH="1">
              <a:off x="5624160" y="988836"/>
              <a:ext cx="2699658" cy="1154723"/>
            </a:xfrm>
            <a:prstGeom prst="wedgeRectCallou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49"/>
            <p:cNvSpPr/>
            <p:nvPr/>
          </p:nvSpPr>
          <p:spPr>
            <a:xfrm>
              <a:off x="5715001" y="1228242"/>
              <a:ext cx="2517979" cy="749512"/>
            </a:xfrm>
            <a:prstGeom prst="rect">
              <a:avLst/>
            </a:prstGeom>
            <a:noFill/>
          </p:spPr>
          <p:txBody>
            <a:bodyPr wrap="square">
              <a:spAutoFit/>
            </a:bodyPr>
            <a:lstStyle/>
            <a:p>
              <a:pPr algn="ctr"/>
              <a:r>
                <a:rPr lang="ja-JP" altLang="en-US" sz="1400">
                  <a:solidFill>
                    <a:schemeClr val="bg1"/>
                  </a:solidFill>
                  <a:latin typeface="A-OTF 新ゴ Pro M" panose="020B0500000000000000" pitchFamily="34" charset="-128"/>
                  <a:ea typeface="A-OTF 新ゴ Pro M" panose="020B0500000000000000" pitchFamily="34" charset="-128"/>
                </a:rPr>
                <a:t>スマートフォンの通信料金が高いのが不安</a:t>
              </a:r>
              <a:endParaRPr lang="en-US" altLang="ja-JP" sz="1400">
                <a:solidFill>
                  <a:schemeClr val="bg1"/>
                </a:solidFill>
                <a:latin typeface="A-OTF 新ゴ Pro M" panose="020B0500000000000000" pitchFamily="34" charset="-128"/>
                <a:ea typeface="A-OTF 新ゴ Pro M" panose="020B0500000000000000" pitchFamily="34" charset="-128"/>
              </a:endParaRPr>
            </a:p>
            <a:p>
              <a:pPr algn="ctr"/>
              <a:endParaRPr lang="ms-MY" sz="1400">
                <a:solidFill>
                  <a:schemeClr val="bg1"/>
                </a:solidFill>
                <a:latin typeface="A-OTF 新ゴ Pro M" panose="020B0500000000000000" pitchFamily="34" charset="-128"/>
                <a:ea typeface="A-OTF 新ゴ Pro M" panose="020B0500000000000000" pitchFamily="34" charset="-128"/>
              </a:endParaRPr>
            </a:p>
          </p:txBody>
        </p:sp>
      </p:grpSp>
      <p:grpSp>
        <p:nvGrpSpPr>
          <p:cNvPr id="10" name="Group 40"/>
          <p:cNvGrpSpPr/>
          <p:nvPr/>
        </p:nvGrpSpPr>
        <p:grpSpPr>
          <a:xfrm>
            <a:off x="673788" y="3000483"/>
            <a:ext cx="2159001" cy="1138010"/>
            <a:chOff x="5624160" y="988836"/>
            <a:chExt cx="2699658" cy="1154723"/>
          </a:xfrm>
        </p:grpSpPr>
        <p:sp>
          <p:nvSpPr>
            <p:cNvPr id="11" name="Rectangular Callout 41"/>
            <p:cNvSpPr/>
            <p:nvPr/>
          </p:nvSpPr>
          <p:spPr>
            <a:xfrm flipH="1">
              <a:off x="5624160" y="988836"/>
              <a:ext cx="2699658" cy="1154723"/>
            </a:xfrm>
            <a:prstGeom prst="wedgeRectCallout">
              <a:avLst/>
            </a:prstGeom>
            <a:solidFill>
              <a:srgbClr val="2CCA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Rectangle 49"/>
            <p:cNvSpPr/>
            <p:nvPr/>
          </p:nvSpPr>
          <p:spPr>
            <a:xfrm>
              <a:off x="5714998" y="1287116"/>
              <a:ext cx="2517979" cy="530904"/>
            </a:xfrm>
            <a:prstGeom prst="rect">
              <a:avLst/>
            </a:prstGeom>
            <a:noFill/>
          </p:spPr>
          <p:txBody>
            <a:bodyPr wrap="square">
              <a:spAutoFit/>
            </a:bodyPr>
            <a:lstStyle/>
            <a:p>
              <a:pPr algn="ctr"/>
              <a:r>
                <a:rPr lang="ja-JP" altLang="en-US" sz="1400">
                  <a:solidFill>
                    <a:schemeClr val="bg1"/>
                  </a:solidFill>
                  <a:latin typeface="A-OTF 新ゴ Pro M" panose="020B0500000000000000" pitchFamily="34" charset="-128"/>
                  <a:ea typeface="A-OTF 新ゴ Pro M" panose="020B0500000000000000" pitchFamily="34" charset="-128"/>
                </a:rPr>
                <a:t>スマートフォンの契約方法がよくわからない</a:t>
              </a:r>
              <a:endParaRPr lang="ms-MY" sz="1400">
                <a:solidFill>
                  <a:schemeClr val="bg1"/>
                </a:solidFill>
                <a:latin typeface="A-OTF 新ゴ Pro M" panose="020B0500000000000000" pitchFamily="34" charset="-128"/>
                <a:ea typeface="A-OTF 新ゴ Pro M" panose="020B0500000000000000" pitchFamily="34" charset="-128"/>
              </a:endParaRPr>
            </a:p>
          </p:txBody>
        </p:sp>
      </p:grpSp>
      <p:grpSp>
        <p:nvGrpSpPr>
          <p:cNvPr id="13" name="Group 40"/>
          <p:cNvGrpSpPr/>
          <p:nvPr/>
        </p:nvGrpSpPr>
        <p:grpSpPr>
          <a:xfrm>
            <a:off x="673788" y="4652507"/>
            <a:ext cx="2159001" cy="1251811"/>
            <a:chOff x="5624160" y="984395"/>
            <a:chExt cx="2699658" cy="1154723"/>
          </a:xfrm>
        </p:grpSpPr>
        <p:sp>
          <p:nvSpPr>
            <p:cNvPr id="14" name="Rectangular Callout 41"/>
            <p:cNvSpPr/>
            <p:nvPr/>
          </p:nvSpPr>
          <p:spPr>
            <a:xfrm flipH="1">
              <a:off x="5624160" y="984395"/>
              <a:ext cx="2699658" cy="1154723"/>
            </a:xfrm>
            <a:prstGeom prst="wedgeRectCallout">
              <a:avLst/>
            </a:prstGeom>
            <a:solidFill>
              <a:srgbClr val="62BB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Rectangle 49"/>
            <p:cNvSpPr/>
            <p:nvPr/>
          </p:nvSpPr>
          <p:spPr>
            <a:xfrm>
              <a:off x="5715001" y="1233959"/>
              <a:ext cx="2517979" cy="794937"/>
            </a:xfrm>
            <a:prstGeom prst="rect">
              <a:avLst/>
            </a:prstGeom>
            <a:noFill/>
          </p:spPr>
          <p:txBody>
            <a:bodyPr wrap="square">
              <a:spAutoFit/>
            </a:bodyPr>
            <a:lstStyle/>
            <a:p>
              <a:pPr algn="ctr"/>
              <a:r>
                <a:rPr lang="ja-JP" altLang="en-US" sz="1200">
                  <a:solidFill>
                    <a:schemeClr val="bg1"/>
                  </a:solidFill>
                  <a:latin typeface="A-OTF 新ゴ Pro M" panose="020B0500000000000000" pitchFamily="34" charset="-128"/>
                  <a:ea typeface="A-OTF 新ゴ Pro M" panose="020B0500000000000000" pitchFamily="34" charset="-128"/>
                </a:rPr>
                <a:t>高齢のドライバーもいるがスマートフォンを操作できるだろうか？</a:t>
              </a:r>
              <a:endParaRPr lang="en-US" altLang="ja-JP" sz="1200">
                <a:solidFill>
                  <a:schemeClr val="bg1"/>
                </a:solidFill>
                <a:latin typeface="A-OTF 新ゴ Pro M" panose="020B0500000000000000" pitchFamily="34" charset="-128"/>
                <a:ea typeface="A-OTF 新ゴ Pro M" panose="020B0500000000000000" pitchFamily="34" charset="-128"/>
              </a:endParaRPr>
            </a:p>
            <a:p>
              <a:pPr algn="ctr"/>
              <a:endParaRPr lang="ms-MY" sz="1400">
                <a:solidFill>
                  <a:schemeClr val="bg1"/>
                </a:solidFill>
                <a:latin typeface="A-OTF 新ゴ Pro M" panose="020B0500000000000000" pitchFamily="34" charset="-128"/>
                <a:ea typeface="A-OTF 新ゴ Pro M" panose="020B0500000000000000" pitchFamily="34" charset="-128"/>
              </a:endParaRPr>
            </a:p>
          </p:txBody>
        </p:sp>
      </p:gr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50000"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5000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ppt_x"/>
                                          </p:val>
                                        </p:tav>
                                        <p:tav tm="100000">
                                          <p:val>
                                            <p:strVal val="#ppt_x"/>
                                          </p:val>
                                        </p:tav>
                                      </p:tavLst>
                                    </p:anim>
                                    <p:anim calcmode="lin" valueType="num">
                                      <p:cBhvr additive="base">
                                        <p:cTn id="18"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4297681"/>
            <a:ext cx="9144000"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2165925"/>
            <a:ext cx="9144000" cy="21336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itle 1"/>
          <p:cNvSpPr>
            <a:spLocks noGrp="1"/>
          </p:cNvSpPr>
          <p:nvPr>
            <p:ph type="title"/>
          </p:nvPr>
        </p:nvSpPr>
        <p:spPr>
          <a:xfrm>
            <a:off x="457200" y="285750"/>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サポート</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16" name="Subtitle 4"/>
          <p:cNvSpPr txBox="1">
            <a:spLocks/>
          </p:cNvSpPr>
          <p:nvPr/>
        </p:nvSpPr>
        <p:spPr>
          <a:xfrm>
            <a:off x="457200" y="654842"/>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ja-JP" sz="1200">
                <a:solidFill>
                  <a:schemeClr val="bg1">
                    <a:lumMod val="65000"/>
                  </a:schemeClr>
                </a:solidFill>
                <a:latin typeface="A-OTF 新ゴ Pro M" panose="020B0500000000000000" pitchFamily="34" charset="-128"/>
                <a:ea typeface="A-OTF 新ゴ Pro M" panose="020B0500000000000000" pitchFamily="34" charset="-128"/>
              </a:rPr>
              <a:t>Support</a:t>
            </a:r>
          </a:p>
        </p:txBody>
      </p:sp>
      <p:sp>
        <p:nvSpPr>
          <p:cNvPr id="3" name="テキスト ボックス 2"/>
          <p:cNvSpPr txBox="1"/>
          <p:nvPr/>
        </p:nvSpPr>
        <p:spPr>
          <a:xfrm>
            <a:off x="457200" y="4712062"/>
            <a:ext cx="3810000" cy="1515800"/>
          </a:xfrm>
          <a:prstGeom prst="rect">
            <a:avLst/>
          </a:prstGeom>
          <a:noFill/>
        </p:spPr>
        <p:txBody>
          <a:bodyPr wrap="square" lIns="91440" tIns="45720" rIns="91440" bIns="45720" rtlCol="0" anchor="t">
            <a:spAutoFit/>
          </a:bodyPr>
          <a:lstStyle/>
          <a:p>
            <a:pPr>
              <a:spcBef>
                <a:spcPts val="600"/>
              </a:spcBef>
            </a:pPr>
            <a:r>
              <a:rPr lang="ja-JP" altLang="en-US" sz="1400">
                <a:solidFill>
                  <a:schemeClr val="bg2">
                    <a:lumMod val="50000"/>
                  </a:schemeClr>
                </a:solidFill>
                <a:latin typeface="A-OTF 新ゴ Pro M" panose="020B0500000000000000" pitchFamily="34" charset="-128"/>
                <a:ea typeface="A-OTF 新ゴ Pro M" panose="020B0500000000000000" pitchFamily="34" charset="-128"/>
              </a:rPr>
              <a:t>営業時間</a:t>
            </a:r>
            <a:endParaRPr lang="en-US" altLang="ja-JP" sz="1400">
              <a:solidFill>
                <a:schemeClr val="bg2">
                  <a:lumMod val="50000"/>
                </a:schemeClr>
              </a:solidFill>
              <a:latin typeface="A-OTF 新ゴ Pro M" panose="020B0500000000000000" pitchFamily="34" charset="-128"/>
              <a:ea typeface="A-OTF 新ゴ Pro M" panose="020B0500000000000000" pitchFamily="34" charset="-128"/>
            </a:endParaRPr>
          </a:p>
          <a:p>
            <a:pPr>
              <a:spcBef>
                <a:spcPts val="600"/>
              </a:spcBef>
            </a:pPr>
            <a:r>
              <a:rPr lang="ja-JP" altLang="en-US" sz="1400">
                <a:solidFill>
                  <a:schemeClr val="bg2">
                    <a:lumMod val="50000"/>
                  </a:schemeClr>
                </a:solidFill>
                <a:latin typeface="A-OTF 新ゴ Pro L" panose="020B0300000000000000" pitchFamily="34" charset="-128"/>
                <a:ea typeface="A-OTF 新ゴ Pro L" panose="020B0300000000000000" pitchFamily="34" charset="-128"/>
              </a:rPr>
              <a:t>平日</a:t>
            </a: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10:00</a:t>
            </a:r>
            <a:r>
              <a:rPr lang="ja-JP" altLang="en-US" sz="1400">
                <a:solidFill>
                  <a:schemeClr val="bg2">
                    <a:lumMod val="50000"/>
                  </a:schemeClr>
                </a:solidFill>
                <a:latin typeface="A-OTF 新ゴ Pro L" panose="020B0300000000000000" pitchFamily="34" charset="-128"/>
                <a:ea typeface="A-OTF 新ゴ Pro L" panose="020B0300000000000000" pitchFamily="34" charset="-128"/>
              </a:rPr>
              <a:t>～</a:t>
            </a: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19:00</a:t>
            </a:r>
          </a:p>
          <a:p>
            <a:pPr>
              <a:spcBef>
                <a:spcPts val="600"/>
              </a:spcBef>
            </a:pPr>
            <a:r>
              <a:rPr lang="ja-JP" altLang="en-US" sz="1050">
                <a:solidFill>
                  <a:schemeClr val="bg2">
                    <a:lumMod val="50000"/>
                  </a:schemeClr>
                </a:solidFill>
                <a:latin typeface="A-OTF 新ゴ Pro L" panose="020B0300000000000000" pitchFamily="34" charset="-128"/>
                <a:ea typeface="A-OTF 新ゴ Pro L" panose="020B0300000000000000" pitchFamily="34" charset="-128"/>
              </a:rPr>
              <a:t>担当者が直接お答えします。</a:t>
            </a:r>
            <a:endParaRPr lang="en-US" altLang="ja-JP" sz="1050">
              <a:solidFill>
                <a:schemeClr val="bg2">
                  <a:lumMod val="50000"/>
                </a:schemeClr>
              </a:solidFill>
              <a:latin typeface="A-OTF 新ゴ Pro L" panose="020B0300000000000000" pitchFamily="34" charset="-128"/>
              <a:ea typeface="A-OTF 新ゴ Pro L" panose="020B0300000000000000" pitchFamily="34" charset="-128"/>
            </a:endParaRPr>
          </a:p>
          <a:p>
            <a:pPr>
              <a:spcBef>
                <a:spcPts val="600"/>
              </a:spcBef>
            </a:pPr>
            <a:r>
              <a:rPr lang="ja-JP" altLang="en-US" sz="1050">
                <a:solidFill>
                  <a:schemeClr val="bg2">
                    <a:lumMod val="50000"/>
                  </a:schemeClr>
                </a:solidFill>
                <a:latin typeface="A-OTF 新ゴ Pro L" panose="020B0300000000000000" pitchFamily="34" charset="-128"/>
                <a:ea typeface="A-OTF 新ゴ Pro L"/>
              </a:rPr>
              <a:t>導入に関する疑問点、ご不安点などありましたら、お気軽にご相談ください。</a:t>
            </a:r>
            <a:endParaRPr lang="en-US" altLang="ja-JP" sz="1050">
              <a:solidFill>
                <a:schemeClr val="bg2">
                  <a:lumMod val="50000"/>
                </a:schemeClr>
              </a:solidFill>
              <a:latin typeface="A-OTF 新ゴ Pro L" panose="020B0300000000000000" pitchFamily="34" charset="-128"/>
              <a:ea typeface="A-OTF 新ゴ Pro L"/>
            </a:endParaRPr>
          </a:p>
          <a:p>
            <a:endParaRPr lang="ja-JP" altLang="en-US">
              <a:solidFill>
                <a:srgbClr val="000000"/>
              </a:solidFill>
              <a:latin typeface="Calibri"/>
              <a:ea typeface="ＭＳ Ｐゴシック" panose="020B0600070205080204" pitchFamily="34" charset="-128"/>
              <a:cs typeface="Calibri"/>
            </a:endParaRPr>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43827" b="9258"/>
          <a:stretch/>
        </p:blipFill>
        <p:spPr>
          <a:xfrm>
            <a:off x="0" y="1402081"/>
            <a:ext cx="9144000" cy="2895600"/>
          </a:xfrm>
          <a:prstGeom prst="rect">
            <a:avLst/>
          </a:prstGeom>
        </p:spPr>
      </p:pic>
      <p:grpSp>
        <p:nvGrpSpPr>
          <p:cNvPr id="6" name="グループ化 5"/>
          <p:cNvGrpSpPr/>
          <p:nvPr/>
        </p:nvGrpSpPr>
        <p:grpSpPr>
          <a:xfrm>
            <a:off x="4571999" y="4648200"/>
            <a:ext cx="4343400" cy="892552"/>
            <a:chOff x="4436533" y="4550480"/>
            <a:chExt cx="4021667" cy="892552"/>
          </a:xfrm>
        </p:grpSpPr>
        <p:sp>
          <p:nvSpPr>
            <p:cNvPr id="12" name="テキスト ボックス 11"/>
            <p:cNvSpPr txBox="1"/>
            <p:nvPr/>
          </p:nvSpPr>
          <p:spPr>
            <a:xfrm>
              <a:off x="4436533" y="4550480"/>
              <a:ext cx="4021667" cy="892552"/>
            </a:xfrm>
            <a:prstGeom prst="rect">
              <a:avLst/>
            </a:prstGeom>
            <a:noFill/>
          </p:spPr>
          <p:txBody>
            <a:bodyPr wrap="square" rtlCol="0">
              <a:spAutoFit/>
            </a:bodyPr>
            <a:lstStyle/>
            <a:p>
              <a:pPr>
                <a:spcBef>
                  <a:spcPts val="600"/>
                </a:spcBef>
              </a:pP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TEL</a:t>
              </a:r>
              <a:r>
                <a:rPr lang="ja-JP" altLang="en-US" sz="1400">
                  <a:solidFill>
                    <a:schemeClr val="bg2">
                      <a:lumMod val="50000"/>
                    </a:schemeClr>
                  </a:solidFill>
                  <a:latin typeface="A-OTF 新ゴ Pro L" panose="020B0300000000000000" pitchFamily="34" charset="-128"/>
                  <a:ea typeface="A-OTF 新ゴ Pro L" panose="020B0300000000000000" pitchFamily="34" charset="-128"/>
                </a:rPr>
                <a:t>：</a:t>
              </a: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045-306-9506</a:t>
              </a:r>
            </a:p>
            <a:p>
              <a:pPr>
                <a:spcBef>
                  <a:spcPts val="600"/>
                </a:spcBef>
              </a:pPr>
              <a:r>
                <a:rPr lang="ja-JP" altLang="en-US" sz="1400">
                  <a:solidFill>
                    <a:schemeClr val="bg2">
                      <a:lumMod val="50000"/>
                    </a:schemeClr>
                  </a:solidFill>
                  <a:latin typeface="A-OTF 新ゴ Pro L" panose="020B0300000000000000" pitchFamily="34" charset="-128"/>
                  <a:ea typeface="A-OTF 新ゴ Pro L" panose="020B0300000000000000" pitchFamily="34" charset="-128"/>
                </a:rPr>
                <a:t>　　：</a:t>
              </a: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admin@doutaikanri.com</a:t>
              </a:r>
            </a:p>
            <a:p>
              <a:pPr>
                <a:spcBef>
                  <a:spcPts val="600"/>
                </a:spcBef>
              </a:pPr>
              <a:r>
                <a:rPr lang="en-US" altLang="ja-JP" sz="1400">
                  <a:solidFill>
                    <a:schemeClr val="bg2">
                      <a:lumMod val="50000"/>
                    </a:schemeClr>
                  </a:solidFill>
                  <a:latin typeface="A-OTF 新ゴ Pro L" panose="020B0300000000000000" pitchFamily="34" charset="-128"/>
                  <a:ea typeface="A-OTF 新ゴ Pro L" panose="020B0300000000000000" pitchFamily="34" charset="-128"/>
                </a:rPr>
                <a:t>WEB</a:t>
              </a:r>
              <a:r>
                <a:rPr lang="ja-JP" altLang="en-US" sz="1400">
                  <a:solidFill>
                    <a:schemeClr val="bg2">
                      <a:lumMod val="50000"/>
                    </a:schemeClr>
                  </a:solidFill>
                  <a:latin typeface="A-OTF 新ゴ Pro L" panose="020B0300000000000000" pitchFamily="34" charset="-128"/>
                  <a:ea typeface="A-OTF 新ゴ Pro L" panose="020B0300000000000000" pitchFamily="34" charset="-128"/>
                </a:rPr>
                <a:t>：</a:t>
              </a:r>
              <a:r>
                <a:rPr lang="en-US" altLang="ja-JP" sz="1400">
                  <a:solidFill>
                    <a:schemeClr val="bg2">
                      <a:lumMod val="50000"/>
                    </a:schemeClr>
                  </a:solidFill>
                  <a:latin typeface="A-OTF 新ゴ Pro L" panose="020B0300000000000000" pitchFamily="34" charset="-128"/>
                  <a:ea typeface="A-OTF 新ゴ Pro L" panose="020B0300000000000000" pitchFamily="34" charset="-128"/>
                  <a:hlinkClick r:id="rId4"/>
                </a:rPr>
                <a:t>https://doutaikanri.com/</a:t>
              </a:r>
              <a:endParaRPr kumimoji="1" lang="ja-JP" altLang="en-US"/>
            </a:p>
          </p:txBody>
        </p:sp>
        <p:sp>
          <p:nvSpPr>
            <p:cNvPr id="17" name="AutoShape 83"/>
            <p:cNvSpPr>
              <a:spLocks/>
            </p:cNvSpPr>
            <p:nvPr/>
          </p:nvSpPr>
          <p:spPr bwMode="auto">
            <a:xfrm>
              <a:off x="4507089" y="4893619"/>
              <a:ext cx="289850" cy="1902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chemeClr val="tx1">
                <a:lumMod val="50000"/>
                <a:lumOff val="50000"/>
              </a:schemeClr>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gr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8" decel="5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0-#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decel="5000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bwMode="gray">
          <a:xfrm>
            <a:off x="0" y="-33556"/>
            <a:ext cx="9144000" cy="3273123"/>
          </a:xfrm>
          <a:prstGeom prst="rect">
            <a:avLst/>
          </a:prstGeom>
          <a:solidFill>
            <a:srgbClr val="02145E"/>
          </a:solidFill>
          <a:ln w="6350" cap="flat" cmpd="sng">
            <a:noFill/>
            <a:prstDash val="solid"/>
            <a:round/>
            <a:headEnd type="none" w="med" len="med"/>
            <a:tailEnd type="none" w="med" len="med"/>
          </a:ln>
          <a:effectLst/>
        </p:spPr>
        <p:txBody>
          <a:bodyPr rtlCol="0" anchor="ctr"/>
          <a:lstStyle/>
          <a:p>
            <a:pPr algn="ctr"/>
            <a:endParaRPr lang="en-US">
              <a:solidFill>
                <a:srgbClr val="022094"/>
              </a:solidFill>
            </a:endParaRPr>
          </a:p>
        </p:txBody>
      </p:sp>
      <p:grpSp>
        <p:nvGrpSpPr>
          <p:cNvPr id="7" name="グループ化 6"/>
          <p:cNvGrpSpPr/>
          <p:nvPr/>
        </p:nvGrpSpPr>
        <p:grpSpPr>
          <a:xfrm>
            <a:off x="914400" y="3501723"/>
            <a:ext cx="1905000" cy="1069777"/>
            <a:chOff x="914400" y="3501723"/>
            <a:chExt cx="1905000" cy="1069777"/>
          </a:xfrm>
        </p:grpSpPr>
        <p:sp>
          <p:nvSpPr>
            <p:cNvPr id="49" name="Rounded Rectangle 48"/>
            <p:cNvSpPr/>
            <p:nvPr/>
          </p:nvSpPr>
          <p:spPr>
            <a:xfrm>
              <a:off x="990600" y="3501723"/>
              <a:ext cx="1066800" cy="685800"/>
            </a:xfrm>
            <a:prstGeom prst="roundRect">
              <a:avLst/>
            </a:prstGeom>
            <a:solidFill>
              <a:srgbClr val="021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145E"/>
                </a:solidFill>
                <a:latin typeface="A-OTF 新ゴ Pro B" panose="020B0700000000000000" pitchFamily="34" charset="-128"/>
                <a:ea typeface="A-OTF 新ゴ Pro B" panose="020B0700000000000000" pitchFamily="34" charset="-128"/>
              </a:endParaRPr>
            </a:p>
          </p:txBody>
        </p:sp>
        <p:sp>
          <p:nvSpPr>
            <p:cNvPr id="50" name="Rectangle 49"/>
            <p:cNvSpPr/>
            <p:nvPr/>
          </p:nvSpPr>
          <p:spPr>
            <a:xfrm>
              <a:off x="914400" y="4263723"/>
              <a:ext cx="1905000" cy="307777"/>
            </a:xfrm>
            <a:prstGeom prst="rect">
              <a:avLst/>
            </a:prstGeom>
          </p:spPr>
          <p:txBody>
            <a:bodyPr wrap="square">
              <a:spAutoFit/>
            </a:bodyPr>
            <a:lstStyle/>
            <a:p>
              <a:r>
                <a:rPr lang="ja-JP" altLang="en-US" sz="1400">
                  <a:solidFill>
                    <a:srgbClr val="02145E"/>
                  </a:solidFill>
                  <a:latin typeface="A-OTF 新ゴ Pro B" panose="020B0700000000000000" pitchFamily="34" charset="-128"/>
                  <a:ea typeface="A-OTF 新ゴ Pro B" panose="020B0700000000000000" pitchFamily="34" charset="-128"/>
                </a:rPr>
                <a:t>先進の動態管理</a:t>
              </a:r>
            </a:p>
          </p:txBody>
        </p:sp>
      </p:grpSp>
      <p:grpSp>
        <p:nvGrpSpPr>
          <p:cNvPr id="54" name="Group 53"/>
          <p:cNvGrpSpPr/>
          <p:nvPr/>
        </p:nvGrpSpPr>
        <p:grpSpPr>
          <a:xfrm>
            <a:off x="3167124" y="1066800"/>
            <a:ext cx="2395476" cy="1099358"/>
            <a:chOff x="3167124" y="819150"/>
            <a:chExt cx="2395476" cy="1099358"/>
          </a:xfrm>
        </p:grpSpPr>
        <p:sp>
          <p:nvSpPr>
            <p:cNvPr id="55" name="Rounded Rectangle 54"/>
            <p:cNvSpPr/>
            <p:nvPr/>
          </p:nvSpPr>
          <p:spPr>
            <a:xfrm>
              <a:off x="3352800" y="819150"/>
              <a:ext cx="10668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3167124" y="1610731"/>
              <a:ext cx="2395476" cy="307777"/>
            </a:xfrm>
            <a:prstGeom prst="rect">
              <a:avLst/>
            </a:prstGeom>
          </p:spPr>
          <p:txBody>
            <a:bodyPr wrap="square" lIns="91440" tIns="45720" rIns="91440" bIns="45720" anchor="t">
              <a:spAutoFit/>
            </a:bodyPr>
            <a:lstStyle/>
            <a:p>
              <a:r>
                <a:rPr lang="ja-JP" altLang="en-US" sz="1400">
                  <a:solidFill>
                    <a:schemeClr val="bg1"/>
                  </a:solidFill>
                  <a:latin typeface="A-OTF 新ゴ Pro B" panose="020B0700000000000000" pitchFamily="34" charset="-128"/>
                  <a:ea typeface="A-OTF 新ゴ Pro B" panose="020B0700000000000000" pitchFamily="34" charset="-128"/>
                </a:rPr>
                <a:t>ドライバーの操作が少ない</a:t>
              </a:r>
              <a:endParaRPr lang="ms-MY" sz="1400">
                <a:solidFill>
                  <a:schemeClr val="bg1"/>
                </a:solidFill>
                <a:latin typeface="A-OTF 新ゴ Pro B" panose="020B0700000000000000" pitchFamily="34" charset="-128"/>
                <a:ea typeface="A-OTF 新ゴ Pro B" panose="020B0700000000000000" pitchFamily="34" charset="-128"/>
              </a:endParaRPr>
            </a:p>
          </p:txBody>
        </p:sp>
      </p:grpSp>
      <p:grpSp>
        <p:nvGrpSpPr>
          <p:cNvPr id="3" name="グループ化 2"/>
          <p:cNvGrpSpPr/>
          <p:nvPr/>
        </p:nvGrpSpPr>
        <p:grpSpPr>
          <a:xfrm>
            <a:off x="838200" y="1096382"/>
            <a:ext cx="2057400" cy="1069777"/>
            <a:chOff x="838200" y="1096382"/>
            <a:chExt cx="2057400" cy="1069777"/>
          </a:xfrm>
        </p:grpSpPr>
        <p:sp>
          <p:nvSpPr>
            <p:cNvPr id="61" name="Rounded Rectangle 60"/>
            <p:cNvSpPr/>
            <p:nvPr/>
          </p:nvSpPr>
          <p:spPr>
            <a:xfrm>
              <a:off x="990600" y="1096382"/>
              <a:ext cx="1066800" cy="6858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838200" y="1858382"/>
              <a:ext cx="2057400" cy="307777"/>
            </a:xfrm>
            <a:prstGeom prst="rect">
              <a:avLst/>
            </a:prstGeom>
          </p:spPr>
          <p:txBody>
            <a:bodyPr wrap="square">
              <a:spAutoFit/>
            </a:bodyPr>
            <a:lstStyle/>
            <a:p>
              <a:r>
                <a:rPr lang="ja-JP" altLang="en-US" sz="1400" b="1">
                  <a:solidFill>
                    <a:schemeClr val="bg1"/>
                  </a:solidFill>
                  <a:latin typeface="A-OTF 新ゴ Pro B" panose="020B0700000000000000" pitchFamily="34" charset="-128"/>
                  <a:ea typeface="A-OTF 新ゴ Pro B" panose="020B0700000000000000" pitchFamily="34" charset="-128"/>
                </a:rPr>
                <a:t>配送会社に特化</a:t>
              </a:r>
              <a:endParaRPr lang="ms-MY" sz="900" b="1">
                <a:solidFill>
                  <a:schemeClr val="bg1"/>
                </a:solidFill>
                <a:latin typeface="A-OTF 新ゴ Pro B" panose="020B0700000000000000" pitchFamily="34" charset="-128"/>
                <a:ea typeface="A-OTF 新ゴ Pro B" panose="020B0700000000000000" pitchFamily="34" charset="-128"/>
              </a:endParaRPr>
            </a:p>
          </p:txBody>
        </p:sp>
      </p:grpSp>
      <p:sp>
        <p:nvSpPr>
          <p:cNvPr id="68" name="Rounded Rectangle 67"/>
          <p:cNvSpPr/>
          <p:nvPr/>
        </p:nvSpPr>
        <p:spPr>
          <a:xfrm>
            <a:off x="3352800" y="3501723"/>
            <a:ext cx="1066800" cy="685800"/>
          </a:xfrm>
          <a:prstGeom prst="roundRect">
            <a:avLst/>
          </a:prstGeom>
          <a:solidFill>
            <a:srgbClr val="0214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itle 1"/>
          <p:cNvSpPr>
            <a:spLocks noGrp="1"/>
          </p:cNvSpPr>
          <p:nvPr>
            <p:ph type="title"/>
          </p:nvPr>
        </p:nvSpPr>
        <p:spPr>
          <a:xfrm>
            <a:off x="457200" y="5991557"/>
            <a:ext cx="8229600" cy="369092"/>
          </a:xfrm>
        </p:spPr>
        <p:txBody>
          <a:bodyPr>
            <a:noAutofit/>
          </a:body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選ばれる理由</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34" name="Subtitle 4"/>
          <p:cNvSpPr txBox="1">
            <a:spLocks/>
          </p:cNvSpPr>
          <p:nvPr/>
        </p:nvSpPr>
        <p:spPr>
          <a:xfrm>
            <a:off x="457200" y="6360649"/>
            <a:ext cx="8229600" cy="304800"/>
          </a:xfrm>
          <a:prstGeom prst="rect">
            <a:avLst/>
          </a:prstGeom>
        </p:spPr>
        <p:txBody>
          <a:bodyPr vert="horz" lIns="91440" tIns="45720" rIns="91440" bIns="45720" rtlCol="0">
            <a:normAutofit/>
          </a:bodyPr>
          <a:lstStyle/>
          <a:p>
            <a:pPr marL="342900" lvl="0" indent="-342900" algn="ctr">
              <a:spcBef>
                <a:spcPct val="20000"/>
              </a:spcBef>
            </a:pPr>
            <a:r>
              <a:rPr kumimoji="0" lang="en-US" sz="1200" b="1" i="0" u="none" strike="noStrike" kern="1200" cap="none" spc="0" normalizeH="0" baseline="0" noProof="0">
                <a:ln>
                  <a:noFill/>
                </a:ln>
                <a:solidFill>
                  <a:schemeClr val="bg1">
                    <a:lumMod val="65000"/>
                  </a:schemeClr>
                </a:solidFill>
                <a:effectLst/>
                <a:uLnTx/>
                <a:uFillTx/>
                <a:latin typeface="Source Sans Pro" pitchFamily="34" charset="0"/>
                <a:ea typeface="+mn-ea"/>
                <a:cs typeface="+mn-cs"/>
              </a:rPr>
              <a:t>The</a:t>
            </a:r>
            <a:r>
              <a:rPr kumimoji="0" lang="en-US" sz="1200" b="1" i="0" u="none" strike="noStrike" kern="1200" cap="none" spc="0" normalizeH="0" noProof="0">
                <a:ln>
                  <a:noFill/>
                </a:ln>
                <a:solidFill>
                  <a:schemeClr val="bg1">
                    <a:lumMod val="65000"/>
                  </a:schemeClr>
                </a:solidFill>
                <a:effectLst/>
                <a:uLnTx/>
                <a:uFillTx/>
                <a:latin typeface="Source Sans Pro" pitchFamily="34" charset="0"/>
                <a:ea typeface="+mn-ea"/>
                <a:cs typeface="+mn-cs"/>
              </a:rPr>
              <a:t> reasons</a:t>
            </a:r>
            <a:endParaRPr kumimoji="0" lang="en-US" sz="1200" b="1" i="0" u="none" strike="noStrike" kern="1200" cap="none" spc="0" normalizeH="0" baseline="0" noProof="0">
              <a:ln>
                <a:noFill/>
              </a:ln>
              <a:solidFill>
                <a:schemeClr val="bg1">
                  <a:lumMod val="65000"/>
                </a:schemeClr>
              </a:solidFill>
              <a:effectLst/>
              <a:uLnTx/>
              <a:uFillTx/>
              <a:latin typeface="Source Sans Pro" pitchFamily="34" charset="0"/>
              <a:ea typeface="+mn-ea"/>
              <a:cs typeface="+mn-cs"/>
            </a:endParaRPr>
          </a:p>
        </p:txBody>
      </p:sp>
      <p:sp>
        <p:nvSpPr>
          <p:cNvPr id="2" name="テキスト ボックス 1"/>
          <p:cNvSpPr txBox="1"/>
          <p:nvPr/>
        </p:nvSpPr>
        <p:spPr>
          <a:xfrm>
            <a:off x="838200" y="2231500"/>
            <a:ext cx="2057400" cy="738664"/>
          </a:xfrm>
          <a:prstGeom prst="rect">
            <a:avLst/>
          </a:prstGeom>
          <a:noFill/>
        </p:spPr>
        <p:txBody>
          <a:bodyPr wrap="square" rtlCol="0">
            <a:spAutoFit/>
          </a:bodyPr>
          <a:lstStyle/>
          <a:p>
            <a:r>
              <a:rPr kumimoji="1" lang="ja-JP" altLang="en-US" sz="1050">
                <a:solidFill>
                  <a:schemeClr val="bg1"/>
                </a:solidFill>
                <a:latin typeface="A-OTF 新ゴ Pro L" panose="020B0300000000000000" pitchFamily="34" charset="-128"/>
                <a:ea typeface="A-OTF 新ゴ Pro L" panose="020B0300000000000000" pitchFamily="34" charset="-128"/>
              </a:rPr>
              <a:t>今いる場所を共有するだけではなく、リアルタイムな位置情報を使って業務をどう効率化するかにフォーカスしています。</a:t>
            </a:r>
            <a:endParaRPr kumimoji="1" lang="ja-JP" altLang="en-US" sz="1050"/>
          </a:p>
        </p:txBody>
      </p:sp>
      <p:sp>
        <p:nvSpPr>
          <p:cNvPr id="71" name="テキスト ボックス 70"/>
          <p:cNvSpPr txBox="1"/>
          <p:nvPr/>
        </p:nvSpPr>
        <p:spPr>
          <a:xfrm>
            <a:off x="3276600" y="2214771"/>
            <a:ext cx="2286000" cy="900246"/>
          </a:xfrm>
          <a:prstGeom prst="rect">
            <a:avLst/>
          </a:prstGeom>
          <a:noFill/>
        </p:spPr>
        <p:txBody>
          <a:bodyPr wrap="square" rtlCol="0">
            <a:spAutoFit/>
          </a:bodyPr>
          <a:lstStyle/>
          <a:p>
            <a:r>
              <a:rPr lang="ja-JP" altLang="en-US" sz="1050">
                <a:solidFill>
                  <a:schemeClr val="bg1"/>
                </a:solidFill>
                <a:latin typeface="A-OTF 新ゴ Pro L" panose="020B0300000000000000" pitchFamily="34" charset="-128"/>
                <a:ea typeface="A-OTF 新ゴ Pro L" panose="020B0300000000000000" pitchFamily="34" charset="-128"/>
              </a:rPr>
              <a:t>ドライバーさんの負担を最小限に位置情報を取得することが可能。分かりやすいデザインから、高齢の方にもご利用いただいております。</a:t>
            </a:r>
            <a:endParaRPr kumimoji="1" lang="ja-JP" altLang="en-US" sz="1050">
              <a:solidFill>
                <a:schemeClr val="bg1"/>
              </a:solidFill>
              <a:latin typeface="A-OTF 新ゴ Pro L" panose="020B0300000000000000" pitchFamily="34" charset="-128"/>
              <a:ea typeface="A-OTF 新ゴ Pro L" panose="020B0300000000000000" pitchFamily="34" charset="-128"/>
            </a:endParaRPr>
          </a:p>
        </p:txBody>
      </p:sp>
      <p:sp>
        <p:nvSpPr>
          <p:cNvPr id="6" name="テキスト ボックス 5"/>
          <p:cNvSpPr txBox="1"/>
          <p:nvPr/>
        </p:nvSpPr>
        <p:spPr>
          <a:xfrm>
            <a:off x="869708" y="4647700"/>
            <a:ext cx="2110356" cy="1061829"/>
          </a:xfrm>
          <a:prstGeom prst="rect">
            <a:avLst/>
          </a:prstGeom>
          <a:noFill/>
        </p:spPr>
        <p:txBody>
          <a:bodyPr wrap="square" rtlCol="0">
            <a:spAutoFit/>
          </a:bodyPr>
          <a:lstStyle/>
          <a:p>
            <a:r>
              <a:rPr lang="ja-JP" altLang="en-US" sz="1050">
                <a:solidFill>
                  <a:srgbClr val="02145E"/>
                </a:solidFill>
                <a:latin typeface="A-OTF 新ゴ Pro L" panose="020B0300000000000000" pitchFamily="34" charset="-128"/>
                <a:ea typeface="A-OTF 新ゴ Pro L" panose="020B0300000000000000" pitchFamily="34" charset="-128"/>
              </a:rPr>
              <a:t>電源</a:t>
            </a:r>
            <a:r>
              <a:rPr lang="en-US" altLang="ja-JP" sz="1050">
                <a:solidFill>
                  <a:srgbClr val="02145E"/>
                </a:solidFill>
                <a:latin typeface="A-OTF 新ゴ Pro L" panose="020B0300000000000000" pitchFamily="34" charset="-128"/>
                <a:ea typeface="A-OTF 新ゴ Pro L" panose="020B0300000000000000" pitchFamily="34" charset="-128"/>
              </a:rPr>
              <a:t>ON</a:t>
            </a:r>
            <a:r>
              <a:rPr lang="ja-JP" altLang="en-US" sz="1050">
                <a:solidFill>
                  <a:srgbClr val="02145E"/>
                </a:solidFill>
                <a:latin typeface="A-OTF 新ゴ Pro L" panose="020B0300000000000000" pitchFamily="34" charset="-128"/>
                <a:ea typeface="A-OTF 新ゴ Pro L" panose="020B0300000000000000" pitchFamily="34" charset="-128"/>
              </a:rPr>
              <a:t>での自動</a:t>
            </a:r>
            <a:r>
              <a:rPr lang="en-US" altLang="ja-JP" sz="1050">
                <a:solidFill>
                  <a:srgbClr val="02145E"/>
                </a:solidFill>
                <a:latin typeface="A-OTF 新ゴ Pro L" panose="020B0300000000000000" pitchFamily="34" charset="-128"/>
                <a:ea typeface="A-OTF 新ゴ Pro L" panose="020B0300000000000000" pitchFamily="34" charset="-128"/>
              </a:rPr>
              <a:t>ON</a:t>
            </a:r>
            <a:r>
              <a:rPr lang="ja-JP" altLang="en-US" sz="1050">
                <a:solidFill>
                  <a:srgbClr val="02145E"/>
                </a:solidFill>
                <a:latin typeface="A-OTF 新ゴ Pro L" panose="020B0300000000000000" pitchFamily="34" charset="-128"/>
                <a:ea typeface="A-OTF 新ゴ Pro L" panose="020B0300000000000000" pitchFamily="34" charset="-128"/>
              </a:rPr>
              <a:t>や、スケジュールでの自動</a:t>
            </a:r>
            <a:r>
              <a:rPr lang="en-US" altLang="ja-JP" sz="1050">
                <a:solidFill>
                  <a:srgbClr val="02145E"/>
                </a:solidFill>
                <a:latin typeface="A-OTF 新ゴ Pro L" panose="020B0300000000000000" pitchFamily="34" charset="-128"/>
                <a:ea typeface="A-OTF 新ゴ Pro L" panose="020B0300000000000000" pitchFamily="34" charset="-128"/>
              </a:rPr>
              <a:t>ON/OFF</a:t>
            </a:r>
            <a:r>
              <a:rPr lang="ja-JP" altLang="en-US" sz="1050">
                <a:solidFill>
                  <a:srgbClr val="02145E"/>
                </a:solidFill>
                <a:latin typeface="A-OTF 新ゴ Pro L" panose="020B0300000000000000" pitchFamily="34" charset="-128"/>
                <a:ea typeface="A-OTF 新ゴ Pro L" panose="020B0300000000000000" pitchFamily="34" charset="-128"/>
              </a:rPr>
              <a:t>機能、遠隔での記録開始機能など、他社にはない高度な動態管理を提供します。</a:t>
            </a:r>
            <a:endParaRPr lang="ms-MY" altLang="ja-JP" sz="1050">
              <a:solidFill>
                <a:srgbClr val="02145E"/>
              </a:solidFill>
              <a:latin typeface="A-OTF 新ゴ Pro L" panose="020B0300000000000000" pitchFamily="34" charset="-128"/>
              <a:ea typeface="A-OTF 新ゴ Pro L" panose="020B0300000000000000" pitchFamily="34" charset="-128"/>
            </a:endParaRPr>
          </a:p>
          <a:p>
            <a:endParaRPr kumimoji="1" lang="ja-JP" altLang="en-US" sz="1050">
              <a:solidFill>
                <a:schemeClr val="tx1">
                  <a:lumMod val="50000"/>
                  <a:lumOff val="50000"/>
                </a:schemeClr>
              </a:solidFill>
              <a:latin typeface="A-OTF 新ゴ Pr6 L" panose="020B0300000000000000" pitchFamily="34" charset="-128"/>
              <a:ea typeface="A-OTF 新ゴ Pr6 L" panose="020B0300000000000000" pitchFamily="34" charset="-128"/>
            </a:endParaRPr>
          </a:p>
        </p:txBody>
      </p:sp>
      <p:sp>
        <p:nvSpPr>
          <p:cNvPr id="78" name="テキスト ボックス 77"/>
          <p:cNvSpPr txBox="1"/>
          <p:nvPr/>
        </p:nvSpPr>
        <p:spPr>
          <a:xfrm>
            <a:off x="3272989" y="4635014"/>
            <a:ext cx="2133600" cy="738664"/>
          </a:xfrm>
          <a:prstGeom prst="rect">
            <a:avLst/>
          </a:prstGeom>
          <a:noFill/>
        </p:spPr>
        <p:txBody>
          <a:bodyPr wrap="square" rtlCol="0">
            <a:spAutoFit/>
          </a:bodyPr>
          <a:lstStyle/>
          <a:p>
            <a:r>
              <a:rPr kumimoji="1" lang="ja-JP" altLang="en-US" sz="1050">
                <a:solidFill>
                  <a:srgbClr val="02145E"/>
                </a:solidFill>
                <a:latin typeface="A-OTF 新ゴ Pro L" panose="020B0300000000000000" pitchFamily="34" charset="-128"/>
                <a:ea typeface="A-OTF 新ゴ Pro L" panose="020B0300000000000000" pitchFamily="34" charset="-128"/>
              </a:rPr>
              <a:t>位置情報を利用し、</a:t>
            </a:r>
            <a:r>
              <a:rPr kumimoji="1" lang="en-US" altLang="ja-JP" sz="1050">
                <a:solidFill>
                  <a:srgbClr val="02145E"/>
                </a:solidFill>
                <a:latin typeface="A-OTF 新ゴ Pro L" panose="020B0300000000000000" pitchFamily="34" charset="-128"/>
                <a:ea typeface="A-OTF 新ゴ Pro L" panose="020B0300000000000000" pitchFamily="34" charset="-128"/>
              </a:rPr>
              <a:t>8</a:t>
            </a:r>
            <a:r>
              <a:rPr kumimoji="1" lang="ja-JP" altLang="en-US" sz="1050">
                <a:solidFill>
                  <a:srgbClr val="02145E"/>
                </a:solidFill>
                <a:latin typeface="A-OTF 新ゴ Pro L" panose="020B0300000000000000" pitchFamily="34" charset="-128"/>
                <a:ea typeface="A-OTF 新ゴ Pro L" panose="020B0300000000000000" pitchFamily="34" charset="-128"/>
              </a:rPr>
              <a:t>割自動で日報が作成されます。配送先を登録することで、配送先の名前が自動で日報に反映されます。</a:t>
            </a:r>
          </a:p>
        </p:txBody>
      </p:sp>
      <p:pic>
        <p:nvPicPr>
          <p:cNvPr id="5" name="図 4" descr="スクリーンショットの画面&#10;&#10;自動的に生成された説明">
            <a:extLst>
              <a:ext uri="{FF2B5EF4-FFF2-40B4-BE49-F238E27FC236}">
                <a16:creationId xmlns:a16="http://schemas.microsoft.com/office/drawing/2014/main" id="{6BE073E0-B9B5-4F92-AA82-9534989B0BC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228" y="600040"/>
            <a:ext cx="2395477" cy="5250503"/>
          </a:xfrm>
          <a:prstGeom prst="rect">
            <a:avLst/>
          </a:prstGeom>
          <a:effectLst>
            <a:glow rad="101600">
              <a:schemeClr val="bg1">
                <a:alpha val="60000"/>
              </a:schemeClr>
            </a:glow>
          </a:effectLst>
        </p:spPr>
      </p:pic>
      <p:sp>
        <p:nvSpPr>
          <p:cNvPr id="35" name="AutoShape 6">
            <a:extLst>
              <a:ext uri="{FF2B5EF4-FFF2-40B4-BE49-F238E27FC236}">
                <a16:creationId xmlns:a16="http://schemas.microsoft.com/office/drawing/2014/main" id="{4A65403A-5283-4465-81DB-C16FF83FBF4A}"/>
              </a:ext>
            </a:extLst>
          </p:cNvPr>
          <p:cNvSpPr>
            <a:spLocks/>
          </p:cNvSpPr>
          <p:nvPr/>
        </p:nvSpPr>
        <p:spPr bwMode="auto">
          <a:xfrm>
            <a:off x="1358189" y="1305159"/>
            <a:ext cx="366051" cy="2978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solidFill>
            <a:srgbClr val="02145E"/>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36" name="AutoShape 130">
            <a:extLst>
              <a:ext uri="{FF2B5EF4-FFF2-40B4-BE49-F238E27FC236}">
                <a16:creationId xmlns:a16="http://schemas.microsoft.com/office/drawing/2014/main" id="{38A084E6-4236-4CE0-BCDD-5100E6BCA0BE}"/>
              </a:ext>
            </a:extLst>
          </p:cNvPr>
          <p:cNvSpPr>
            <a:spLocks/>
          </p:cNvSpPr>
          <p:nvPr/>
        </p:nvSpPr>
        <p:spPr bwMode="auto">
          <a:xfrm>
            <a:off x="3702666" y="1219200"/>
            <a:ext cx="383804" cy="383805"/>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02145E"/>
          </a:solidFill>
          <a:ln>
            <a:noFill/>
          </a:ln>
          <a:effectLst/>
          <a:extLst>
            <a:ext uri="{91240B29-F687-4f45-9708-019B960494DF}"/>
            <a:ext uri="{AF507438-7753-43e0-B8FC-AC1667EBCBE1}"/>
          </a:extLst>
        </p:spPr>
        <p:txBody>
          <a:bodyPr lIns="38100" tIns="38100" rIns="38100" bIns="38100" anchor="ctr"/>
          <a:lstStyle/>
          <a:p>
            <a:pPr defTabSz="457200" fontAlgn="auto">
              <a:spcBef>
                <a:spcPts val="0"/>
              </a:spcBef>
              <a:spcAft>
                <a:spcPts val="0"/>
              </a:spcAft>
              <a:defRPr/>
            </a:pPr>
            <a:endParaRPr lang="en-US" sz="3000">
              <a:solidFill>
                <a:srgbClr val="FFFFFF"/>
              </a:solidFill>
              <a:effectLst>
                <a:outerShdw blurRad="38100" dist="38100" dir="2700000" algn="tl">
                  <a:srgbClr val="000000"/>
                </a:outerShdw>
              </a:effectLst>
              <a:latin typeface="+mn-lt"/>
              <a:cs typeface="+mn-cs"/>
            </a:endParaRPr>
          </a:p>
        </p:txBody>
      </p:sp>
      <p:sp>
        <p:nvSpPr>
          <p:cNvPr id="47" name="AutoShape 109">
            <a:extLst>
              <a:ext uri="{FF2B5EF4-FFF2-40B4-BE49-F238E27FC236}">
                <a16:creationId xmlns:a16="http://schemas.microsoft.com/office/drawing/2014/main" id="{2507D452-C0BC-4102-AA0B-1C5A14A97966}"/>
              </a:ext>
            </a:extLst>
          </p:cNvPr>
          <p:cNvSpPr>
            <a:spLocks/>
          </p:cNvSpPr>
          <p:nvPr/>
        </p:nvSpPr>
        <p:spPr bwMode="auto">
          <a:xfrm>
            <a:off x="1397532" y="3666352"/>
            <a:ext cx="278868" cy="37224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solidFill>
            <a:schemeClr val="bg1"/>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51" name="AutoShape 67">
            <a:extLst>
              <a:ext uri="{FF2B5EF4-FFF2-40B4-BE49-F238E27FC236}">
                <a16:creationId xmlns:a16="http://schemas.microsoft.com/office/drawing/2014/main" id="{D97770D8-6962-415F-B505-3ED2430DCD44}"/>
              </a:ext>
            </a:extLst>
          </p:cNvPr>
          <p:cNvSpPr>
            <a:spLocks/>
          </p:cNvSpPr>
          <p:nvPr/>
        </p:nvSpPr>
        <p:spPr bwMode="auto">
          <a:xfrm>
            <a:off x="3810000" y="3657600"/>
            <a:ext cx="227549" cy="3311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solidFill>
            <a:schemeClr val="bg1"/>
          </a:solidFill>
          <a:ln>
            <a:noFill/>
          </a:ln>
          <a:effectLst/>
        </p:spPr>
        <p:txBody>
          <a:bodyPr lIns="38100" tIns="38100" rIns="38100" bIns="38100" anchor="ctr"/>
          <a:lstStyle/>
          <a:p>
            <a:pPr defTabSz="457200"/>
            <a:endParaRPr lang="en-US" sz="3000">
              <a:solidFill>
                <a:srgbClr val="FFFFFF"/>
              </a:solidFill>
              <a:effectLst>
                <a:outerShdw blurRad="38100" dist="38100" dir="2700000" algn="tl">
                  <a:srgbClr val="000000"/>
                </a:outerShdw>
              </a:effectLst>
            </a:endParaRPr>
          </a:p>
        </p:txBody>
      </p:sp>
      <p:sp>
        <p:nvSpPr>
          <p:cNvPr id="8" name="Rectangle 49">
            <a:extLst>
              <a:ext uri="{FF2B5EF4-FFF2-40B4-BE49-F238E27FC236}">
                <a16:creationId xmlns:a16="http://schemas.microsoft.com/office/drawing/2014/main" id="{483125F4-7278-4746-FB74-3FFBA803FD4E}"/>
              </a:ext>
            </a:extLst>
          </p:cNvPr>
          <p:cNvSpPr/>
          <p:nvPr/>
        </p:nvSpPr>
        <p:spPr>
          <a:xfrm>
            <a:off x="3272989" y="4267033"/>
            <a:ext cx="1905000" cy="307777"/>
          </a:xfrm>
          <a:prstGeom prst="rect">
            <a:avLst/>
          </a:prstGeom>
        </p:spPr>
        <p:txBody>
          <a:bodyPr wrap="square">
            <a:spAutoFit/>
          </a:bodyPr>
          <a:lstStyle/>
          <a:p>
            <a:r>
              <a:rPr lang="ja-JP" altLang="en-US" sz="1400">
                <a:solidFill>
                  <a:srgbClr val="02145E"/>
                </a:solidFill>
                <a:latin typeface="A-OTF 新ゴ Pro B" panose="020B0700000000000000" pitchFamily="34" charset="-128"/>
                <a:ea typeface="A-OTF 新ゴ Pro B" panose="020B0700000000000000" pitchFamily="34" charset="-128"/>
              </a:rPr>
              <a:t>自動日報</a:t>
            </a:r>
          </a:p>
        </p:txBody>
      </p:sp>
    </p:spTree>
    <p:extLst>
      <p:ext uri="{BB962C8B-B14F-4D97-AF65-F5344CB8AC3E}">
        <p14:creationId xmlns:p14="http://schemas.microsoft.com/office/powerpoint/2010/main" val="1257756107"/>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ppt_x"/>
                                          </p:val>
                                        </p:tav>
                                        <p:tav tm="100000">
                                          <p:val>
                                            <p:strVal val="#ppt_x"/>
                                          </p:val>
                                        </p:tav>
                                      </p:tavLst>
                                    </p:anim>
                                    <p:anim calcmode="lin" valueType="num">
                                      <p:cBhvr additive="base">
                                        <p:cTn id="8" dur="500" fill="hold"/>
                                        <p:tgtEl>
                                          <p:spTgt spid="4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decel="50000" fill="hold" nodeType="afterEffect">
                                  <p:stCondLst>
                                    <p:cond delay="0"/>
                                  </p:stCondLst>
                                  <p:childTnLst>
                                    <p:set>
                                      <p:cBhvr>
                                        <p:cTn id="11" dur="1" fill="hold">
                                          <p:stCondLst>
                                            <p:cond delay="0"/>
                                          </p:stCondLst>
                                        </p:cTn>
                                        <p:tgtEl>
                                          <p:spTgt spid="54"/>
                                        </p:tgtEl>
                                        <p:attrNameLst>
                                          <p:attrName>style.visibility</p:attrName>
                                        </p:attrNameLst>
                                      </p:cBhvr>
                                      <p:to>
                                        <p:strVal val="visible"/>
                                      </p:to>
                                    </p:set>
                                    <p:anim calcmode="lin" valueType="num">
                                      <p:cBhvr additive="base">
                                        <p:cTn id="12" dur="500" fill="hold"/>
                                        <p:tgtEl>
                                          <p:spTgt spid="54"/>
                                        </p:tgtEl>
                                        <p:attrNameLst>
                                          <p:attrName>ppt_x</p:attrName>
                                        </p:attrNameLst>
                                      </p:cBhvr>
                                      <p:tavLst>
                                        <p:tav tm="0">
                                          <p:val>
                                            <p:strVal val="#ppt_x"/>
                                          </p:val>
                                        </p:tav>
                                        <p:tav tm="100000">
                                          <p:val>
                                            <p:strVal val="#ppt_x"/>
                                          </p:val>
                                        </p:tav>
                                      </p:tavLst>
                                    </p:anim>
                                    <p:anim calcmode="lin" valueType="num">
                                      <p:cBhvr additive="base">
                                        <p:cTn id="13" dur="500" fill="hold"/>
                                        <p:tgtEl>
                                          <p:spTgt spid="54"/>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 decel="5000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additive="base">
                                        <p:cTn id="17" dur="500" fill="hold"/>
                                        <p:tgtEl>
                                          <p:spTgt spid="33"/>
                                        </p:tgtEl>
                                        <p:attrNameLst>
                                          <p:attrName>ppt_x</p:attrName>
                                        </p:attrNameLst>
                                      </p:cBhvr>
                                      <p:tavLst>
                                        <p:tav tm="0">
                                          <p:val>
                                            <p:strVal val="#ppt_x"/>
                                          </p:val>
                                        </p:tav>
                                        <p:tav tm="100000">
                                          <p:val>
                                            <p:strVal val="#ppt_x"/>
                                          </p:val>
                                        </p:tav>
                                      </p:tavLst>
                                    </p:anim>
                                    <p:anim calcmode="lin" valueType="num">
                                      <p:cBhvr additive="base">
                                        <p:cTn id="18" dur="500" fill="hold"/>
                                        <p:tgtEl>
                                          <p:spTgt spid="33"/>
                                        </p:tgtEl>
                                        <p:attrNameLst>
                                          <p:attrName>ppt_y</p:attrName>
                                        </p:attrNameLst>
                                      </p:cBhvr>
                                      <p:tavLst>
                                        <p:tav tm="0">
                                          <p:val>
                                            <p:strVal val="0-#ppt_h/2"/>
                                          </p:val>
                                        </p:tav>
                                        <p:tav tm="100000">
                                          <p:val>
                                            <p:strVal val="#ppt_y"/>
                                          </p:val>
                                        </p:tav>
                                      </p:tavLst>
                                    </p:anim>
                                  </p:childTnLst>
                                </p:cTn>
                              </p:par>
                              <p:par>
                                <p:cTn id="19" presetID="2" presetClass="entr" presetSubtype="1" decel="5000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ppt_x"/>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3" grpId="0"/>
      <p:bldP spid="3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0" y="1205553"/>
            <a:ext cx="9144514" cy="2595970"/>
            <a:chOff x="-257" y="1905000"/>
            <a:chExt cx="9144514" cy="2595970"/>
          </a:xfrm>
        </p:grpSpPr>
        <p:sp>
          <p:nvSpPr>
            <p:cNvPr id="21" name="Rectangle 20"/>
            <p:cNvSpPr/>
            <p:nvPr/>
          </p:nvSpPr>
          <p:spPr>
            <a:xfrm>
              <a:off x="0" y="1905062"/>
              <a:ext cx="1829060" cy="12953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1828799" y="1905062"/>
              <a:ext cx="1829060" cy="129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657598" y="1905062"/>
              <a:ext cx="1829060" cy="12953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5486397" y="1905062"/>
              <a:ext cx="1829060" cy="129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315197" y="1905062"/>
              <a:ext cx="1829060" cy="1295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257" y="3200461"/>
              <a:ext cx="1829060" cy="12953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828800" y="3200461"/>
              <a:ext cx="1829060" cy="12953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3657341" y="3200461"/>
              <a:ext cx="1829060" cy="129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5486140" y="3200461"/>
              <a:ext cx="1829060" cy="129539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314940" y="3200461"/>
              <a:ext cx="1829060" cy="12953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r="-4969"/>
            <a:stretch/>
          </p:blipFill>
          <p:spPr>
            <a:xfrm>
              <a:off x="0" y="1905062"/>
              <a:ext cx="1919402" cy="1295399"/>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21126"/>
            <a:stretch/>
          </p:blipFill>
          <p:spPr>
            <a:xfrm>
              <a:off x="3656439" y="1905000"/>
              <a:ext cx="1828541" cy="1300509"/>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l="3232" t="12217" r="3299" b="43644"/>
            <a:stretch/>
          </p:blipFill>
          <p:spPr>
            <a:xfrm>
              <a:off x="5488991" y="3205571"/>
              <a:ext cx="1828284" cy="1295399"/>
            </a:xfrm>
            <a:prstGeom prst="rect">
              <a:avLst/>
            </a:prstGeom>
          </p:spPr>
        </p:pic>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r="6113"/>
            <a:stretch/>
          </p:blipFill>
          <p:spPr>
            <a:xfrm>
              <a:off x="1828027" y="3200400"/>
              <a:ext cx="1827251" cy="1295460"/>
            </a:xfrm>
            <a:prstGeom prst="rect">
              <a:avLst/>
            </a:prstGeom>
          </p:spPr>
        </p:pic>
        <p:pic>
          <p:nvPicPr>
            <p:cNvPr id="7" name="図 6"/>
            <p:cNvPicPr>
              <a:picLocks noChangeAspect="1"/>
            </p:cNvPicPr>
            <p:nvPr/>
          </p:nvPicPr>
          <p:blipFill rotWithShape="1">
            <a:blip r:embed="rId6" cstate="print">
              <a:extLst>
                <a:ext uri="{28A0092B-C50C-407E-A947-70E740481C1C}">
                  <a14:useLocalDpi xmlns:a14="http://schemas.microsoft.com/office/drawing/2010/main" val="0"/>
                </a:ext>
              </a:extLst>
            </a:blip>
            <a:srcRect l="5980"/>
            <a:stretch/>
          </p:blipFill>
          <p:spPr>
            <a:xfrm>
              <a:off x="7310929" y="3200400"/>
              <a:ext cx="1830219" cy="1295460"/>
            </a:xfrm>
            <a:prstGeom prst="rect">
              <a:avLst/>
            </a:prstGeom>
          </p:spPr>
        </p:pic>
        <p:pic>
          <p:nvPicPr>
            <p:cNvPr id="8" name="図 7"/>
            <p:cNvPicPr>
              <a:picLocks noChangeAspect="1"/>
            </p:cNvPicPr>
            <p:nvPr/>
          </p:nvPicPr>
          <p:blipFill rotWithShape="1">
            <a:blip r:embed="rId7" cstate="print">
              <a:extLst>
                <a:ext uri="{28A0092B-C50C-407E-A947-70E740481C1C}">
                  <a14:useLocalDpi xmlns:a14="http://schemas.microsoft.com/office/drawing/2010/main" val="0"/>
                </a:ext>
              </a:extLst>
            </a:blip>
            <a:srcRect l="333" r="7766" b="1199"/>
            <a:stretch/>
          </p:blipFill>
          <p:spPr>
            <a:xfrm>
              <a:off x="5485688" y="1905000"/>
              <a:ext cx="1823107" cy="1300509"/>
            </a:xfrm>
            <a:prstGeom prst="rect">
              <a:avLst/>
            </a:prstGeom>
          </p:spPr>
        </p:pic>
      </p:grpSp>
      <p:sp>
        <p:nvSpPr>
          <p:cNvPr id="23" name="テキスト ボックス 22"/>
          <p:cNvSpPr txBox="1"/>
          <p:nvPr/>
        </p:nvSpPr>
        <p:spPr>
          <a:xfrm>
            <a:off x="457200" y="4038600"/>
            <a:ext cx="3962400" cy="2795637"/>
          </a:xfrm>
          <a:prstGeom prst="rect">
            <a:avLst/>
          </a:prstGeom>
          <a:noFill/>
        </p:spPr>
        <p:txBody>
          <a:bodyPr wrap="square" rtlCol="0">
            <a:spAutoFit/>
          </a:bodyPr>
          <a:lstStyle/>
          <a:p>
            <a:pPr>
              <a:lnSpc>
                <a:spcPts val="1600"/>
              </a:lnSpc>
              <a:spcBef>
                <a:spcPts val="600"/>
              </a:spcBef>
            </a:pP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株式会社オンラインコンサルタントでは、スマートフォンが普及する途上であった、</a:t>
            </a:r>
            <a:r>
              <a:rPr lang="en-US" altLang="ja-JP" sz="1000">
                <a:solidFill>
                  <a:schemeClr val="tx1">
                    <a:lumMod val="50000"/>
                    <a:lumOff val="50000"/>
                  </a:schemeClr>
                </a:solidFill>
                <a:latin typeface="A-OTF 新ゴ Pro L" panose="020B0300000000000000" pitchFamily="34" charset="-128"/>
                <a:ea typeface="A-OTF 新ゴ Pro L" panose="020B0300000000000000" pitchFamily="34" charset="-128"/>
              </a:rPr>
              <a:t>2012</a:t>
            </a:r>
            <a:r>
              <a:rPr lang="ja-JP" altLang="en-US" sz="1000">
                <a:solidFill>
                  <a:schemeClr val="tx1">
                    <a:lumMod val="50000"/>
                    <a:lumOff val="50000"/>
                  </a:schemeClr>
                </a:solidFill>
                <a:latin typeface="A-OTF 新ゴ Pro L" panose="020B0300000000000000" pitchFamily="34" charset="-128"/>
                <a:ea typeface="A-OTF 新ゴ Pro L" panose="020B0300000000000000" pitchFamily="34" charset="-128"/>
              </a:rPr>
              <a:t>年から</a:t>
            </a:r>
            <a:r>
              <a:rPr lang="en-US" altLang="ja-JP" sz="1000">
                <a:solidFill>
                  <a:schemeClr val="tx1">
                    <a:lumMod val="50000"/>
                    <a:lumOff val="50000"/>
                  </a:schemeClr>
                </a:solidFill>
                <a:latin typeface="A-OTF 新ゴ Pro L" panose="020B0300000000000000" pitchFamily="34" charset="-128"/>
                <a:ea typeface="A-OTF 新ゴ Pro L" panose="020B0300000000000000" pitchFamily="34" charset="-128"/>
              </a:rPr>
              <a:t>ODIN</a:t>
            </a:r>
            <a:r>
              <a:rPr lang="ja-JP" altLang="en-US" sz="1000">
                <a:solidFill>
                  <a:schemeClr val="tx1">
                    <a:lumMod val="50000"/>
                    <a:lumOff val="50000"/>
                  </a:schemeClr>
                </a:solidFill>
                <a:latin typeface="A-OTF 新ゴ Pro L" panose="020B0300000000000000" pitchFamily="34" charset="-128"/>
                <a:ea typeface="A-OTF 新ゴ Pro L" panose="020B0300000000000000" pitchFamily="34" charset="-128"/>
              </a:rPr>
              <a:t>の前身である、「</a:t>
            </a:r>
            <a:r>
              <a:rPr lang="en-US" altLang="ja-JP" sz="1000">
                <a:solidFill>
                  <a:schemeClr val="tx1">
                    <a:lumMod val="50000"/>
                    <a:lumOff val="50000"/>
                  </a:schemeClr>
                </a:solidFill>
                <a:latin typeface="A-OTF 新ゴ Pro L" panose="020B0300000000000000" pitchFamily="34" charset="-128"/>
                <a:ea typeface="A-OTF 新ゴ Pro L" panose="020B0300000000000000" pitchFamily="34" charset="-128"/>
              </a:rPr>
              <a:t>Smart</a:t>
            </a:r>
            <a:r>
              <a:rPr lang="ja-JP" altLang="en-US" sz="1000">
                <a:solidFill>
                  <a:schemeClr val="tx1">
                    <a:lumMod val="50000"/>
                    <a:lumOff val="50000"/>
                  </a:schemeClr>
                </a:solidFill>
                <a:latin typeface="A-OTF 新ゴ Pro L" panose="020B0300000000000000" pitchFamily="34" charset="-128"/>
                <a:ea typeface="A-OTF 新ゴ Pro L" panose="020B0300000000000000" pitchFamily="34" charset="-128"/>
              </a:rPr>
              <a:t>動態管理」の開発・販売を始めました</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。当時、動態管理という言葉も一般的ではありませんでした。しかし、その便利さ、効果に注目していただいたお客様が多く、今日まで成長を続けています。</a:t>
            </a:r>
            <a:endParaRPr lang="ms-MY" altLang="ja-JP" sz="1000">
              <a:solidFill>
                <a:schemeClr val="bg2">
                  <a:lumMod val="50000"/>
                </a:schemeClr>
              </a:solidFill>
              <a:latin typeface="A-OTF 新ゴ Pro L" panose="020B0300000000000000" pitchFamily="34" charset="-128"/>
              <a:ea typeface="A-OTF 新ゴ Pro L" panose="020B0300000000000000" pitchFamily="34" charset="-128"/>
            </a:endParaRPr>
          </a:p>
          <a:p>
            <a:pPr>
              <a:lnSpc>
                <a:spcPts val="1600"/>
              </a:lnSpc>
              <a:spcBef>
                <a:spcPts val="600"/>
              </a:spcBef>
            </a:pP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位置情報アプリにフォーカスを続けて得られた知見を、</a:t>
            </a:r>
            <a:r>
              <a:rPr lang="en-US" altLang="ja-JP" sz="100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に生かしています。</a:t>
            </a:r>
            <a:r>
              <a:rPr lang="en-US" altLang="ja-JP" sz="1000">
                <a:solidFill>
                  <a:schemeClr val="bg2">
                    <a:lumMod val="50000"/>
                  </a:schemeClr>
                </a:solidFill>
                <a:latin typeface="A-OTF 新ゴ Pro L" panose="020B0300000000000000" pitchFamily="34" charset="-128"/>
                <a:ea typeface="A-OTF 新ゴ Pro L" panose="020B0300000000000000" pitchFamily="34" charset="-128"/>
              </a:rPr>
              <a:t>96%</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という高いリピート率は、お客様が</a:t>
            </a:r>
            <a:r>
              <a:rPr lang="en-US" altLang="ja-JP" sz="1000">
                <a:solidFill>
                  <a:schemeClr val="bg2">
                    <a:lumMod val="50000"/>
                  </a:schemeClr>
                </a:solidFill>
                <a:latin typeface="A-OTF 新ゴ Pro L" panose="020B0300000000000000" pitchFamily="34" charset="-128"/>
                <a:ea typeface="A-OTF 新ゴ Pro L" panose="020B0300000000000000" pitchFamily="34" charset="-128"/>
              </a:rPr>
              <a:t>ODIN</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に満足していただいていることの現れです。</a:t>
            </a:r>
            <a:endParaRPr lang="en-US" altLang="ja-JP" sz="1000">
              <a:solidFill>
                <a:schemeClr val="bg2">
                  <a:lumMod val="50000"/>
                </a:schemeClr>
              </a:solidFill>
              <a:latin typeface="A-OTF 新ゴ Pro L" panose="020B0300000000000000" pitchFamily="34" charset="-128"/>
              <a:ea typeface="A-OTF 新ゴ Pro L" panose="020B0300000000000000" pitchFamily="34" charset="-128"/>
            </a:endParaRPr>
          </a:p>
          <a:p>
            <a:pPr>
              <a:spcBef>
                <a:spcPts val="600"/>
              </a:spcBef>
            </a:pPr>
            <a:endParaRPr lang="en-US" altLang="ja-JP">
              <a:solidFill>
                <a:schemeClr val="bg2">
                  <a:lumMod val="50000"/>
                </a:schemeClr>
              </a:solidFill>
              <a:latin typeface="A-OTF 新ゴ Pro L" panose="020B0300000000000000" pitchFamily="34" charset="-128"/>
              <a:ea typeface="A-OTF 新ゴ Pro L" panose="020B0300000000000000" pitchFamily="34" charset="-128"/>
            </a:endParaRPr>
          </a:p>
          <a:p>
            <a:pPr>
              <a:spcBef>
                <a:spcPts val="600"/>
              </a:spcBef>
            </a:pPr>
            <a:endParaRPr lang="en-US" altLang="ja-JP">
              <a:solidFill>
                <a:schemeClr val="bg2">
                  <a:lumMod val="50000"/>
                </a:schemeClr>
              </a:solidFill>
              <a:latin typeface="A-OTF 新ゴ Pro L" panose="020B0300000000000000" pitchFamily="34" charset="-128"/>
              <a:ea typeface="A-OTF 新ゴ Pro L" panose="020B0300000000000000" pitchFamily="34" charset="-128"/>
            </a:endParaRPr>
          </a:p>
          <a:p>
            <a:endParaRPr kumimoji="1" lang="ja-JP" altLang="en-US"/>
          </a:p>
        </p:txBody>
      </p:sp>
      <p:sp>
        <p:nvSpPr>
          <p:cNvPr id="24" name="テキスト ボックス 23"/>
          <p:cNvSpPr txBox="1"/>
          <p:nvPr/>
        </p:nvSpPr>
        <p:spPr>
          <a:xfrm>
            <a:off x="4570966" y="4038600"/>
            <a:ext cx="3999174" cy="1800493"/>
          </a:xfrm>
          <a:prstGeom prst="rect">
            <a:avLst/>
          </a:prstGeom>
          <a:noFill/>
        </p:spPr>
        <p:txBody>
          <a:bodyPr wrap="square" rtlCol="0" anchor="t">
            <a:spAutoFit/>
          </a:bodyPr>
          <a:lstStyle/>
          <a:p>
            <a:pPr>
              <a:lnSpc>
                <a:spcPts val="1600"/>
              </a:lnSpc>
              <a:spcBef>
                <a:spcPts val="600"/>
              </a:spcBef>
            </a:pPr>
            <a:r>
              <a:rPr lang="ja-JP" altLang="en-US" sz="1000">
                <a:solidFill>
                  <a:schemeClr val="bg2">
                    <a:lumMod val="50000"/>
                  </a:schemeClr>
                </a:solidFill>
                <a:latin typeface="A-OTF 新ゴ Pro L" panose="020B0300000000000000" pitchFamily="34" charset="-128"/>
                <a:ea typeface="A-OTF 新ゴ Pro L"/>
              </a:rPr>
              <a:t>また、</a:t>
            </a:r>
            <a:r>
              <a:rPr lang="ja-JP" altLang="en-US" sz="1000">
                <a:solidFill>
                  <a:schemeClr val="bg2">
                    <a:lumMod val="50000"/>
                  </a:schemeClr>
                </a:solidFill>
                <a:latin typeface="A-OTF 新ゴ Pro M" panose="020B0500000000000000" pitchFamily="34" charset="-128"/>
                <a:ea typeface="A-OTF 新ゴ Pro M" panose="020B0500000000000000" pitchFamily="34" charset="-128"/>
              </a:rPr>
              <a:t>常に業界のトップをけん引するパイオニアであり続ける、　</a:t>
            </a:r>
            <a:r>
              <a:rPr lang="ja-JP" altLang="en-US" sz="1000">
                <a:solidFill>
                  <a:schemeClr val="bg2">
                    <a:lumMod val="50000"/>
                  </a:schemeClr>
                </a:solidFill>
                <a:latin typeface="A-OTF 新ゴ Pro L" panose="020B0300000000000000" pitchFamily="34" charset="-128"/>
                <a:ea typeface="A-OTF 新ゴ Pro L"/>
              </a:rPr>
              <a:t>という目標を持っています。</a:t>
            </a:r>
            <a:endParaRPr lang="en-US" altLang="ja-JP" sz="1000">
              <a:solidFill>
                <a:schemeClr val="bg2">
                  <a:lumMod val="50000"/>
                </a:schemeClr>
              </a:solidFill>
              <a:latin typeface="A-OTF 新ゴ Pro L" panose="020B0300000000000000" pitchFamily="34" charset="-128"/>
              <a:ea typeface="A-OTF 新ゴ Pro L"/>
            </a:endParaRPr>
          </a:p>
          <a:p>
            <a:pPr>
              <a:lnSpc>
                <a:spcPts val="1600"/>
              </a:lnSpc>
              <a:spcBef>
                <a:spcPts val="600"/>
              </a:spcBef>
            </a:pPr>
            <a:r>
              <a:rPr lang="en-US" altLang="ja-JP" sz="1000">
                <a:solidFill>
                  <a:schemeClr val="bg2">
                    <a:lumMod val="50000"/>
                  </a:schemeClr>
                </a:solidFill>
                <a:latin typeface="A-OTF 新ゴ Pro L" panose="020B0300000000000000" pitchFamily="34" charset="-128"/>
                <a:ea typeface="A-OTF 新ゴ Pro L" panose="020B0300000000000000" pitchFamily="34" charset="-128"/>
              </a:rPr>
              <a:t>2015</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年には、業務アプリとしては日本初のスマートウォッチに対応しました。乗車中のメッセージをスムーズにやり取りするという新規性を、</a:t>
            </a:r>
            <a:r>
              <a:rPr lang="en-US" altLang="ja-JP" sz="1000">
                <a:solidFill>
                  <a:schemeClr val="bg2">
                    <a:lumMod val="50000"/>
                  </a:schemeClr>
                </a:solidFill>
                <a:latin typeface="A-OTF 新ゴ Pro L" panose="020B0300000000000000" pitchFamily="34" charset="-128"/>
                <a:ea typeface="A-OTF 新ゴ Pro L" panose="020B0300000000000000" pitchFamily="34" charset="-128"/>
              </a:rPr>
              <a:t>Yahoo</a:t>
            </a: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！ニュースなどでとりあげられました。</a:t>
            </a:r>
            <a:endParaRPr lang="en-US" altLang="ja-JP" sz="1000">
              <a:solidFill>
                <a:schemeClr val="bg2">
                  <a:lumMod val="50000"/>
                </a:schemeClr>
              </a:solidFill>
              <a:latin typeface="A-OTF 新ゴ Pro L" panose="020B0300000000000000" pitchFamily="34" charset="-128"/>
              <a:ea typeface="A-OTF 新ゴ Pro L" panose="020B0300000000000000" pitchFamily="34" charset="-128"/>
            </a:endParaRPr>
          </a:p>
          <a:p>
            <a:pPr>
              <a:lnSpc>
                <a:spcPts val="1600"/>
              </a:lnSpc>
              <a:spcBef>
                <a:spcPts val="600"/>
              </a:spcBef>
            </a:pPr>
            <a:r>
              <a:rPr lang="ja-JP" altLang="en-US" sz="1000">
                <a:solidFill>
                  <a:schemeClr val="bg2">
                    <a:lumMod val="50000"/>
                  </a:schemeClr>
                </a:solidFill>
                <a:latin typeface="A-OTF 新ゴ Pro L" panose="020B0300000000000000" pitchFamily="34" charset="-128"/>
                <a:ea typeface="A-OTF 新ゴ Pro L" panose="020B0300000000000000" pitchFamily="34" charset="-128"/>
              </a:rPr>
              <a:t>これからも、業界のパイオニアとして、挑戦を続けてまいります。</a:t>
            </a:r>
            <a:endParaRPr lang="ms-MY" altLang="ja-JP" sz="1000">
              <a:solidFill>
                <a:schemeClr val="bg2">
                  <a:lumMod val="50000"/>
                </a:schemeClr>
              </a:solidFill>
              <a:latin typeface="A-OTF 新ゴ Pro L" panose="020B0300000000000000" pitchFamily="34" charset="-128"/>
              <a:ea typeface="A-OTF 新ゴ Pro L" panose="020B0300000000000000" pitchFamily="34" charset="-128"/>
            </a:endParaRPr>
          </a:p>
          <a:p>
            <a:pPr>
              <a:spcBef>
                <a:spcPts val="600"/>
              </a:spcBef>
            </a:pPr>
            <a:endParaRPr lang="en-US" altLang="ja-JP" sz="800">
              <a:solidFill>
                <a:schemeClr val="bg2">
                  <a:lumMod val="50000"/>
                </a:schemeClr>
              </a:solidFill>
              <a:latin typeface="A-OTF 新ゴ Pro L" panose="020B0300000000000000" pitchFamily="34" charset="-128"/>
              <a:ea typeface="A-OTF 新ゴ Pro L" panose="020B0300000000000000" pitchFamily="34" charset="-128"/>
            </a:endParaRPr>
          </a:p>
          <a:p>
            <a:endParaRPr kumimoji="1" lang="ja-JP" altLang="en-US" sz="800"/>
          </a:p>
        </p:txBody>
      </p:sp>
      <p:sp>
        <p:nvSpPr>
          <p:cNvPr id="25" name="Title 1"/>
          <p:cNvSpPr txBox="1">
            <a:spLocks/>
          </p:cNvSpPr>
          <p:nvPr/>
        </p:nvSpPr>
        <p:spPr>
          <a:xfrm>
            <a:off x="457200" y="317956"/>
            <a:ext cx="8229600" cy="369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開発会社について</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26" name="Subtitle 4"/>
          <p:cNvSpPr txBox="1">
            <a:spLocks/>
          </p:cNvSpPr>
          <p:nvPr/>
        </p:nvSpPr>
        <p:spPr>
          <a:xfrm>
            <a:off x="457200" y="710419"/>
            <a:ext cx="8229600" cy="304800"/>
          </a:xfrm>
          <a:prstGeom prst="rect">
            <a:avLst/>
          </a:prstGeom>
        </p:spPr>
        <p:txBody>
          <a:bodyPr vert="horz" lIns="91440" tIns="45720" rIns="91440" bIns="45720" rtlCol="0">
            <a:normAutofit/>
          </a:bodyPr>
          <a:lstStyle/>
          <a:p>
            <a:pPr marL="342900" indent="-342900" algn="ctr">
              <a:spcBef>
                <a:spcPct val="20000"/>
              </a:spcBef>
            </a:pPr>
            <a:r>
              <a:rPr lang="en-US" sz="1200" b="1">
                <a:solidFill>
                  <a:schemeClr val="bg1">
                    <a:lumMod val="65000"/>
                  </a:schemeClr>
                </a:solidFill>
                <a:latin typeface="A-OTF 新ゴ Pro M" panose="020B0500000000000000" pitchFamily="34" charset="-128"/>
                <a:ea typeface="A-OTF 新ゴ Pro M" panose="020B0500000000000000" pitchFamily="34" charset="-128"/>
              </a:rPr>
              <a:t>2012</a:t>
            </a:r>
            <a:r>
              <a:rPr lang="ja-JP" altLang="en-US" sz="1200" b="1">
                <a:solidFill>
                  <a:schemeClr val="bg1">
                    <a:lumMod val="65000"/>
                  </a:schemeClr>
                </a:solidFill>
                <a:latin typeface="A-OTF 新ゴ Pro M" panose="020B0500000000000000" pitchFamily="34" charset="-128"/>
                <a:ea typeface="A-OTF 新ゴ Pro M" panose="020B0500000000000000" pitchFamily="34" charset="-128"/>
              </a:rPr>
              <a:t>年から動態管理を開発</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953000" y="2819400"/>
            <a:ext cx="3657600" cy="2877711"/>
          </a:xfrm>
          <a:prstGeom prst="rect">
            <a:avLst/>
          </a:prstGeom>
          <a:noFill/>
        </p:spPr>
        <p:txBody>
          <a:bodyPr wrap="square" rtlCol="0">
            <a:spAutoFit/>
          </a:bodyPr>
          <a:lstStyle/>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中小の配送会社</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大手フードチェーン</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大手ゼネコン</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メンテナンス業等</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訪問サービス業</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鉄道会社</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r>
              <a:rPr lang="ja-JP" altLang="en-US" sz="1600" b="1">
                <a:solidFill>
                  <a:schemeClr val="bg2">
                    <a:lumMod val="50000"/>
                  </a:schemeClr>
                </a:solidFill>
                <a:latin typeface="A-OTF 新ゴ Pro L" panose="020B0300000000000000" pitchFamily="34" charset="-128"/>
                <a:ea typeface="A-OTF 新ゴ Pro L" panose="020B0300000000000000" pitchFamily="34" charset="-128"/>
              </a:rPr>
              <a:t>新聞社</a:t>
            </a: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marL="285750" indent="-285750">
              <a:lnSpc>
                <a:spcPts val="1600"/>
              </a:lnSpc>
              <a:spcBef>
                <a:spcPts val="600"/>
              </a:spcBef>
              <a:buFont typeface="Arial" panose="020B0604020202020204" pitchFamily="34" charset="0"/>
              <a:buChar char="•"/>
            </a:pPr>
            <a:endParaRPr lang="en-US" altLang="ja-JP" sz="1600" b="1">
              <a:solidFill>
                <a:schemeClr val="bg2">
                  <a:lumMod val="50000"/>
                </a:schemeClr>
              </a:solidFill>
              <a:latin typeface="A-OTF 新ゴ Pro L" panose="020B0300000000000000" pitchFamily="34" charset="-128"/>
              <a:ea typeface="A-OTF 新ゴ Pro L" panose="020B0300000000000000" pitchFamily="34" charset="-128"/>
            </a:endParaRPr>
          </a:p>
          <a:p>
            <a:pPr>
              <a:lnSpc>
                <a:spcPts val="1600"/>
              </a:lnSpc>
              <a:spcBef>
                <a:spcPts val="600"/>
              </a:spcBef>
            </a:pPr>
            <a:endParaRPr lang="ms-MY" altLang="ja-JP" sz="800">
              <a:solidFill>
                <a:schemeClr val="bg2">
                  <a:lumMod val="50000"/>
                </a:schemeClr>
              </a:solidFill>
              <a:latin typeface="A-OTF 新ゴ Pro L" panose="020B0300000000000000" pitchFamily="34" charset="-128"/>
              <a:ea typeface="A-OTF 新ゴ Pro L" panose="020B0300000000000000" pitchFamily="34" charset="-128"/>
            </a:endParaRPr>
          </a:p>
          <a:p>
            <a:pPr>
              <a:spcBef>
                <a:spcPts val="600"/>
              </a:spcBef>
            </a:pPr>
            <a:endParaRPr lang="en-US" altLang="ja-JP" sz="800">
              <a:solidFill>
                <a:schemeClr val="bg2">
                  <a:lumMod val="50000"/>
                </a:schemeClr>
              </a:solidFill>
              <a:latin typeface="A-OTF 新ゴ Pro L" panose="020B0300000000000000" pitchFamily="34" charset="-128"/>
              <a:ea typeface="A-OTF 新ゴ Pro L" panose="020B0300000000000000" pitchFamily="34" charset="-128"/>
            </a:endParaRPr>
          </a:p>
          <a:p>
            <a:endParaRPr kumimoji="1" lang="ja-JP" altLang="en-US" sz="800"/>
          </a:p>
        </p:txBody>
      </p:sp>
      <p:sp>
        <p:nvSpPr>
          <p:cNvPr id="25" name="Title 1"/>
          <p:cNvSpPr txBox="1">
            <a:spLocks/>
          </p:cNvSpPr>
          <p:nvPr/>
        </p:nvSpPr>
        <p:spPr>
          <a:xfrm>
            <a:off x="457200" y="317956"/>
            <a:ext cx="8229600" cy="369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a:solidFill>
                  <a:schemeClr val="tx1">
                    <a:lumMod val="50000"/>
                    <a:lumOff val="50000"/>
                  </a:schemeClr>
                </a:solidFill>
                <a:latin typeface="A-OTF 新ゴ Pro M" panose="020B0500000000000000" pitchFamily="34" charset="-128"/>
                <a:ea typeface="A-OTF 新ゴ Pro M"/>
              </a:rPr>
              <a:t>導入企業</a:t>
            </a:r>
            <a:r>
              <a:rPr lang="en-US" altLang="ja-JP" sz="2800">
                <a:solidFill>
                  <a:schemeClr val="tx1">
                    <a:lumMod val="50000"/>
                    <a:lumOff val="50000"/>
                  </a:schemeClr>
                </a:solidFill>
                <a:latin typeface="A-OTF 新ゴ Pro M" panose="020B0500000000000000" pitchFamily="34" charset="-128"/>
                <a:ea typeface="A-OTF 新ゴ Pro M"/>
              </a:rPr>
              <a:t>2700</a:t>
            </a:r>
            <a:r>
              <a:rPr lang="ja-JP" altLang="en-US" sz="2800">
                <a:solidFill>
                  <a:schemeClr val="tx1">
                    <a:lumMod val="50000"/>
                    <a:lumOff val="50000"/>
                  </a:schemeClr>
                </a:solidFill>
                <a:latin typeface="A-OTF 新ゴ Pro M" panose="020B0500000000000000" pitchFamily="34" charset="-128"/>
                <a:ea typeface="A-OTF 新ゴ Pro M"/>
              </a:rPr>
              <a:t>社</a:t>
            </a:r>
            <a:endParaRPr lang="en-US" sz="2800">
              <a:solidFill>
                <a:schemeClr val="tx1">
                  <a:lumMod val="50000"/>
                  <a:lumOff val="50000"/>
                </a:schemeClr>
              </a:solidFill>
              <a:latin typeface="A-OTF 新ゴ Pro M" panose="020B0500000000000000" pitchFamily="34" charset="-128"/>
              <a:ea typeface="A-OTF 新ゴ Pro M"/>
            </a:endParaRPr>
          </a:p>
        </p:txBody>
      </p:sp>
      <p:sp>
        <p:nvSpPr>
          <p:cNvPr id="26" name="Subtitle 4"/>
          <p:cNvSpPr txBox="1">
            <a:spLocks/>
          </p:cNvSpPr>
          <p:nvPr/>
        </p:nvSpPr>
        <p:spPr>
          <a:xfrm>
            <a:off x="457200" y="710419"/>
            <a:ext cx="8229600" cy="304800"/>
          </a:xfrm>
          <a:prstGeom prst="rect">
            <a:avLst/>
          </a:prstGeom>
        </p:spPr>
        <p:txBody>
          <a:bodyPr vert="horz" lIns="91440" tIns="45720" rIns="91440" bIns="45720" rtlCol="0">
            <a:normAutofit/>
          </a:bodyPr>
          <a:lstStyle/>
          <a:p>
            <a:pPr marL="342900" indent="-342900" algn="ctr">
              <a:spcBef>
                <a:spcPct val="20000"/>
              </a:spcBef>
            </a:pPr>
            <a:r>
              <a:rPr lang="ja-JP" altLang="en-US" sz="1200" b="1">
                <a:solidFill>
                  <a:schemeClr val="bg1">
                    <a:lumMod val="65000"/>
                  </a:schemeClr>
                </a:solidFill>
                <a:latin typeface="A-OTF 新ゴ Pro M" panose="020B0500000000000000" pitchFamily="34" charset="-128"/>
                <a:ea typeface="A-OTF 新ゴ Pro M" panose="020B0500000000000000" pitchFamily="34" charset="-128"/>
              </a:rPr>
              <a:t>多くの会社様が</a:t>
            </a:r>
            <a:r>
              <a:rPr lang="en-US" altLang="ja-JP" sz="1200" b="1">
                <a:solidFill>
                  <a:schemeClr val="bg1">
                    <a:lumMod val="65000"/>
                  </a:schemeClr>
                </a:solidFill>
                <a:latin typeface="A-OTF 新ゴ Pro M" panose="020B0500000000000000" pitchFamily="34" charset="-128"/>
                <a:ea typeface="A-OTF 新ゴ Pro M" panose="020B0500000000000000" pitchFamily="34" charset="-128"/>
              </a:rPr>
              <a:t>ODIN</a:t>
            </a:r>
            <a:r>
              <a:rPr lang="ja-JP" altLang="en-US" sz="1200" b="1">
                <a:solidFill>
                  <a:schemeClr val="bg1">
                    <a:lumMod val="65000"/>
                  </a:schemeClr>
                </a:solidFill>
                <a:latin typeface="A-OTF 新ゴ Pro M" panose="020B0500000000000000" pitchFamily="34" charset="-128"/>
                <a:ea typeface="A-OTF 新ゴ Pro M" panose="020B0500000000000000" pitchFamily="34" charset="-128"/>
              </a:rPr>
              <a:t>で効率化・利益アップを達成</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951" y="1905000"/>
            <a:ext cx="3802049" cy="2895600"/>
          </a:xfrm>
          <a:prstGeom prst="rect">
            <a:avLst/>
          </a:prstGeom>
        </p:spPr>
      </p:pic>
      <p:sp>
        <p:nvSpPr>
          <p:cNvPr id="9" name="テキスト ボックス 8"/>
          <p:cNvSpPr txBox="1"/>
          <p:nvPr/>
        </p:nvSpPr>
        <p:spPr>
          <a:xfrm>
            <a:off x="4876800" y="1905000"/>
            <a:ext cx="3505200" cy="646331"/>
          </a:xfrm>
          <a:prstGeom prst="rect">
            <a:avLst/>
          </a:prstGeom>
          <a:noFill/>
        </p:spPr>
        <p:txBody>
          <a:bodyPr wrap="square" rtlCol="0">
            <a:spAutoFit/>
          </a:bodyPr>
          <a:lstStyle/>
          <a:p>
            <a:r>
              <a:rPr kumimoji="1" lang="ja-JP" altLang="en-US">
                <a:solidFill>
                  <a:schemeClr val="bg2">
                    <a:lumMod val="50000"/>
                  </a:schemeClr>
                </a:solidFill>
                <a:latin typeface="A-OTF 新ゴ Pro M" panose="020B0500000000000000" pitchFamily="34" charset="-128"/>
                <a:ea typeface="A-OTF 新ゴ Pro M" panose="020B0500000000000000" pitchFamily="34" charset="-128"/>
              </a:rPr>
              <a:t>次のようなお客様に、</a:t>
            </a:r>
            <a:endParaRPr kumimoji="1" lang="en-US" altLang="ja-JP">
              <a:solidFill>
                <a:schemeClr val="bg2">
                  <a:lumMod val="50000"/>
                </a:schemeClr>
              </a:solidFill>
              <a:latin typeface="A-OTF 新ゴ Pro M" panose="020B0500000000000000" pitchFamily="34" charset="-128"/>
              <a:ea typeface="A-OTF 新ゴ Pro M" panose="020B0500000000000000" pitchFamily="34" charset="-128"/>
            </a:endParaRPr>
          </a:p>
          <a:p>
            <a:r>
              <a:rPr kumimoji="1" lang="ja-JP" altLang="en-US">
                <a:solidFill>
                  <a:schemeClr val="bg2">
                    <a:lumMod val="50000"/>
                  </a:schemeClr>
                </a:solidFill>
                <a:latin typeface="A-OTF 新ゴ Pro M" panose="020B0500000000000000" pitchFamily="34" charset="-128"/>
                <a:ea typeface="A-OTF 新ゴ Pro M" panose="020B0500000000000000" pitchFamily="34" charset="-128"/>
              </a:rPr>
              <a:t>ご利用いただいています。</a:t>
            </a:r>
          </a:p>
        </p:txBody>
      </p:sp>
    </p:spTree>
    <p:extLst>
      <p:ext uri="{BB962C8B-B14F-4D97-AF65-F5344CB8AC3E}">
        <p14:creationId xmlns:p14="http://schemas.microsoft.com/office/powerpoint/2010/main" val="2934513901"/>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1E04B35-781C-4889-72E2-DC2FFF7A8070}"/>
              </a:ext>
            </a:extLst>
          </p:cNvPr>
          <p:cNvGrpSpPr/>
          <p:nvPr/>
        </p:nvGrpSpPr>
        <p:grpSpPr>
          <a:xfrm>
            <a:off x="407489" y="1060850"/>
            <a:ext cx="8279311" cy="5054200"/>
            <a:chOff x="403946" y="1071963"/>
            <a:chExt cx="8279311" cy="5054200"/>
          </a:xfrm>
        </p:grpSpPr>
        <p:sp>
          <p:nvSpPr>
            <p:cNvPr id="9" name="正方形/長方形 8">
              <a:extLst>
                <a:ext uri="{FF2B5EF4-FFF2-40B4-BE49-F238E27FC236}">
                  <a16:creationId xmlns:a16="http://schemas.microsoft.com/office/drawing/2014/main" id="{6DB64911-9D54-3B8C-3A4A-63BB4EA02D3D}"/>
                </a:ext>
              </a:extLst>
            </p:cNvPr>
            <p:cNvSpPr/>
            <p:nvPr/>
          </p:nvSpPr>
          <p:spPr>
            <a:xfrm>
              <a:off x="403946" y="1071963"/>
              <a:ext cx="4057060" cy="5043087"/>
            </a:xfrm>
            <a:prstGeom prst="rect">
              <a:avLst/>
            </a:prstGeom>
            <a:solidFill>
              <a:srgbClr val="1B6AA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2145250" rIns="128016" bIns="1136635" numCol="1" spcCol="1270" anchor="t" anchorCtr="1">
              <a:noAutofit/>
            </a:bodyPr>
            <a:lstStyle/>
            <a:p>
              <a:pPr marL="0" lvl="0" indent="0" algn="l" defTabSz="800100">
                <a:lnSpc>
                  <a:spcPct val="120000"/>
                </a:lnSpc>
                <a:spcBef>
                  <a:spcPct val="0"/>
                </a:spcBef>
                <a:spcAft>
                  <a:spcPct val="35000"/>
                </a:spcAft>
                <a:buNone/>
              </a:pPr>
              <a:endParaRPr kumimoji="1" lang="en-US" altLang="ja-JP" sz="1100" kern="1200">
                <a:latin typeface="A-OTF 新ゴ Pro L" panose="020B0300000000000000" pitchFamily="34" charset="-128"/>
                <a:ea typeface="A-OTF 新ゴ Pro L" panose="020B0300000000000000" pitchFamily="34" charset="-128"/>
              </a:endParaRPr>
            </a:p>
          </p:txBody>
        </p:sp>
        <p:sp>
          <p:nvSpPr>
            <p:cNvPr id="11" name="正方形/長方形 10">
              <a:extLst>
                <a:ext uri="{FF2B5EF4-FFF2-40B4-BE49-F238E27FC236}">
                  <a16:creationId xmlns:a16="http://schemas.microsoft.com/office/drawing/2014/main" id="{B88E9C1B-4E04-9B29-AD4E-7D6F1723C8FB}"/>
                </a:ext>
              </a:extLst>
            </p:cNvPr>
            <p:cNvSpPr/>
            <p:nvPr/>
          </p:nvSpPr>
          <p:spPr>
            <a:xfrm>
              <a:off x="4626197" y="1083076"/>
              <a:ext cx="4057060" cy="5043087"/>
            </a:xfrm>
            <a:prstGeom prst="rect">
              <a:avLst/>
            </a:prstGeom>
            <a:solidFill>
              <a:srgbClr val="1E927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4696" tIns="2251930" rIns="234696" bIns="1243315" numCol="1" spcCol="1270" anchor="t" anchorCtr="1">
              <a:noAutofit/>
            </a:bodyPr>
            <a:lstStyle/>
            <a:p>
              <a:pPr marL="0" lvl="0" indent="0" algn="l" defTabSz="1466850">
                <a:lnSpc>
                  <a:spcPct val="90000"/>
                </a:lnSpc>
                <a:spcBef>
                  <a:spcPct val="0"/>
                </a:spcBef>
                <a:spcAft>
                  <a:spcPct val="35000"/>
                </a:spcAft>
                <a:buNone/>
              </a:pPr>
              <a:endParaRPr kumimoji="1" lang="ja-JP" altLang="en-US" sz="3300" kern="1200"/>
            </a:p>
            <a:p>
              <a:pPr marL="228600" lvl="1" indent="-228600" algn="l" defTabSz="1155700">
                <a:lnSpc>
                  <a:spcPct val="90000"/>
                </a:lnSpc>
                <a:spcBef>
                  <a:spcPct val="0"/>
                </a:spcBef>
                <a:spcAft>
                  <a:spcPct val="15000"/>
                </a:spcAft>
                <a:buChar char="•"/>
              </a:pPr>
              <a:endParaRPr kumimoji="1" lang="ja-JP" altLang="en-US" sz="2600" kern="1200"/>
            </a:p>
            <a:p>
              <a:pPr marL="228600" lvl="1" indent="-228600" algn="l" defTabSz="1155700">
                <a:lnSpc>
                  <a:spcPct val="90000"/>
                </a:lnSpc>
                <a:spcBef>
                  <a:spcPct val="0"/>
                </a:spcBef>
                <a:spcAft>
                  <a:spcPct val="15000"/>
                </a:spcAft>
                <a:buChar char="•"/>
              </a:pPr>
              <a:endParaRPr kumimoji="1" lang="ja-JP" altLang="en-US" sz="2600" kern="1200"/>
            </a:p>
          </p:txBody>
        </p:sp>
        <p:sp>
          <p:nvSpPr>
            <p:cNvPr id="13" name="矢印: 左右 12">
              <a:extLst>
                <a:ext uri="{FF2B5EF4-FFF2-40B4-BE49-F238E27FC236}">
                  <a16:creationId xmlns:a16="http://schemas.microsoft.com/office/drawing/2014/main" id="{604FFB83-CB83-4602-CBCF-130A6D464B94}"/>
                </a:ext>
              </a:extLst>
            </p:cNvPr>
            <p:cNvSpPr/>
            <p:nvPr/>
          </p:nvSpPr>
          <p:spPr>
            <a:xfrm>
              <a:off x="4547330" y="5475719"/>
              <a:ext cx="36021" cy="40115"/>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5" name="Title 1">
            <a:extLst>
              <a:ext uri="{FF2B5EF4-FFF2-40B4-BE49-F238E27FC236}">
                <a16:creationId xmlns:a16="http://schemas.microsoft.com/office/drawing/2014/main" id="{CEA3593D-33E4-51BC-3D3B-9B5A3CD36986}"/>
              </a:ext>
            </a:extLst>
          </p:cNvPr>
          <p:cNvSpPr txBox="1">
            <a:spLocks/>
          </p:cNvSpPr>
          <p:nvPr/>
        </p:nvSpPr>
        <p:spPr>
          <a:xfrm>
            <a:off x="457200" y="373858"/>
            <a:ext cx="8229600" cy="369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お客様の声</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6" name="Subtitle 4">
            <a:extLst>
              <a:ext uri="{FF2B5EF4-FFF2-40B4-BE49-F238E27FC236}">
                <a16:creationId xmlns:a16="http://schemas.microsoft.com/office/drawing/2014/main" id="{96C248B0-FBB4-ACE9-D86D-FA3C7805BA66}"/>
              </a:ext>
            </a:extLst>
          </p:cNvPr>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kumimoji="0" lang="en-US" sz="1200" b="1" i="0" u="none" strike="noStrike" kern="1200" cap="none" spc="0" normalizeH="0" baseline="0" noProof="0">
                <a:ln>
                  <a:noFill/>
                </a:ln>
                <a:solidFill>
                  <a:schemeClr val="bg1">
                    <a:lumMod val="65000"/>
                  </a:schemeClr>
                </a:solidFill>
                <a:effectLst/>
                <a:uLnTx/>
                <a:uFillTx/>
                <a:latin typeface="A-OTF 新ゴ Pro M" panose="020B0500000000000000" pitchFamily="34" charset="-128"/>
                <a:ea typeface="A-OTF 新ゴ Pro M" panose="020B0500000000000000" pitchFamily="34" charset="-128"/>
              </a:rPr>
              <a:t>Customer’s voice</a:t>
            </a:r>
          </a:p>
        </p:txBody>
      </p:sp>
      <p:sp>
        <p:nvSpPr>
          <p:cNvPr id="23" name="テキスト ボックス 22">
            <a:extLst>
              <a:ext uri="{FF2B5EF4-FFF2-40B4-BE49-F238E27FC236}">
                <a16:creationId xmlns:a16="http://schemas.microsoft.com/office/drawing/2014/main" id="{595F72D5-EFFE-7AEA-6192-05B61D55F351}"/>
              </a:ext>
            </a:extLst>
          </p:cNvPr>
          <p:cNvSpPr txBox="1"/>
          <p:nvPr/>
        </p:nvSpPr>
        <p:spPr>
          <a:xfrm>
            <a:off x="4826325" y="3897660"/>
            <a:ext cx="3763154" cy="1969770"/>
          </a:xfrm>
          <a:prstGeom prst="rect">
            <a:avLst/>
          </a:prstGeom>
          <a:noFill/>
        </p:spPr>
        <p:txBody>
          <a:bodyPr wrap="square" rtlCol="0">
            <a:spAutoFit/>
          </a:bodyPr>
          <a:lstStyle/>
          <a:p>
            <a:r>
              <a:rPr kumimoji="1" lang="ja-JP" altLang="en-US">
                <a:solidFill>
                  <a:schemeClr val="bg2"/>
                </a:solidFill>
                <a:latin typeface="A-OTF 新ゴ Pro L" panose="020B0300000000000000" pitchFamily="34" charset="-128"/>
                <a:ea typeface="A-OTF 新ゴ Pro L" panose="020B0300000000000000" pitchFamily="34" charset="-128"/>
              </a:rPr>
              <a:t>すまいるケア</a:t>
            </a:r>
            <a:r>
              <a:rPr kumimoji="1" lang="ja-JP" altLang="ja-JP">
                <a:solidFill>
                  <a:schemeClr val="bg2"/>
                </a:solidFill>
                <a:latin typeface="A-OTF 新ゴ Pro L" panose="020B0300000000000000" pitchFamily="34" charset="-128"/>
                <a:ea typeface="A-OTF 新ゴ Pro L" panose="020B0300000000000000" pitchFamily="34" charset="-128"/>
              </a:rPr>
              <a:t>様 </a:t>
            </a:r>
            <a:endParaRPr kumimoji="1" lang="en-US" altLang="ja-JP">
              <a:solidFill>
                <a:schemeClr val="bg2"/>
              </a:solidFill>
              <a:latin typeface="A-OTF 新ゴ Pro L" panose="020B0300000000000000" pitchFamily="34" charset="-128"/>
              <a:ea typeface="A-OTF 新ゴ Pro L" panose="020B0300000000000000" pitchFamily="34" charset="-128"/>
            </a:endParaRPr>
          </a:p>
          <a:p>
            <a:r>
              <a:rPr kumimoji="1" lang="ja-JP" altLang="en-US" sz="1200">
                <a:solidFill>
                  <a:schemeClr val="bg2"/>
                </a:solidFill>
                <a:latin typeface="A-OTF 新ゴ Pro L" panose="020B0300000000000000" pitchFamily="34" charset="-128"/>
                <a:ea typeface="A-OTF 新ゴ Pro L" panose="020B0300000000000000" pitchFamily="34" charset="-128"/>
              </a:rPr>
              <a:t>介護タクシー運用</a:t>
            </a:r>
            <a:endParaRPr kumimoji="1" lang="en-US" altLang="zh-TW" sz="1200">
              <a:solidFill>
                <a:schemeClr val="bg2"/>
              </a:solidFill>
              <a:latin typeface="A-OTF 新ゴ Pro L" panose="020B0300000000000000" pitchFamily="34" charset="-128"/>
              <a:ea typeface="A-OTF 新ゴ Pro L" panose="020B0300000000000000" pitchFamily="34" charset="-128"/>
            </a:endParaRPr>
          </a:p>
          <a:p>
            <a:endParaRPr kumimoji="1" lang="ja-JP" altLang="en-US" sz="1200">
              <a:solidFill>
                <a:schemeClr val="bg2"/>
              </a:solidFill>
              <a:latin typeface="A-OTF 新ゴ Pro L" panose="020B0300000000000000" pitchFamily="34" charset="-128"/>
              <a:ea typeface="A-OTF 新ゴ Pro L" panose="020B0300000000000000" pitchFamily="34" charset="-128"/>
            </a:endParaRPr>
          </a:p>
          <a:p>
            <a:pPr marL="171450" indent="-171450">
              <a:lnSpc>
                <a:spcPts val="1200"/>
              </a:lnSpc>
              <a:buFont typeface="Arial" panose="020B0604020202020204" pitchFamily="34" charset="0"/>
              <a:buChar char="•"/>
            </a:pPr>
            <a:r>
              <a:rPr kumimoji="1" lang="en-US" altLang="ja-JP" sz="1200">
                <a:solidFill>
                  <a:schemeClr val="bg2"/>
                </a:solidFill>
                <a:latin typeface="A-OTF 新ゴ Pro L" panose="020B0300000000000000" pitchFamily="34" charset="-128"/>
                <a:ea typeface="A-OTF 新ゴ Pro L"/>
              </a:rPr>
              <a:t>ODIN</a:t>
            </a:r>
            <a:r>
              <a:rPr kumimoji="1" lang="ja-JP" altLang="en-US" sz="1200">
                <a:solidFill>
                  <a:schemeClr val="bg2"/>
                </a:solidFill>
                <a:latin typeface="A-OTF 新ゴ Pro L" panose="020B0300000000000000" pitchFamily="34" charset="-128"/>
                <a:ea typeface="A-OTF 新ゴ Pro L"/>
              </a:rPr>
              <a:t>を導入してよかったことは、</a:t>
            </a:r>
            <a:r>
              <a:rPr kumimoji="1" lang="en-US" altLang="ja-JP" sz="1200">
                <a:solidFill>
                  <a:schemeClr val="bg2"/>
                </a:solidFill>
                <a:latin typeface="A-OTF 新ゴ Pro L" panose="020B0300000000000000" pitchFamily="34" charset="-128"/>
                <a:ea typeface="A-OTF 新ゴ Pro L"/>
              </a:rPr>
              <a:t>1</a:t>
            </a:r>
            <a:r>
              <a:rPr kumimoji="1" lang="ja-JP" altLang="en-US" sz="1200">
                <a:solidFill>
                  <a:schemeClr val="bg2"/>
                </a:solidFill>
                <a:latin typeface="A-OTF 新ゴ Pro L" panose="020B0300000000000000" pitchFamily="34" charset="-128"/>
                <a:ea typeface="A-OTF 新ゴ Pro L"/>
              </a:rPr>
              <a:t>週間以上先の予定を組め、担当者は</a:t>
            </a:r>
            <a:r>
              <a:rPr kumimoji="1" lang="en-US" altLang="ja-JP" sz="1200">
                <a:solidFill>
                  <a:schemeClr val="bg2"/>
                </a:solidFill>
                <a:latin typeface="A-OTF 新ゴ Pro L" panose="020B0300000000000000" pitchFamily="34" charset="-128"/>
                <a:ea typeface="A-OTF 新ゴ Pro L"/>
              </a:rPr>
              <a:t>ODIN</a:t>
            </a:r>
            <a:r>
              <a:rPr kumimoji="1" lang="ja-JP" altLang="en-US" sz="1200">
                <a:solidFill>
                  <a:schemeClr val="bg2"/>
                </a:solidFill>
                <a:latin typeface="A-OTF 新ゴ Pro L" panose="020B0300000000000000" pitchFamily="34" charset="-128"/>
                <a:ea typeface="A-OTF 新ゴ Pro L"/>
              </a:rPr>
              <a:t>を見れば予定がわかることですね。キャンセルがあったときに、どの予定かもすぐわかりますし。</a:t>
            </a:r>
            <a:endParaRPr kumimoji="1" lang="en-US" altLang="ja-JP"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endParaRPr kumimoji="1" lang="ja-JP" altLang="en-US"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a:rPr>
              <a:t>急ぎの業務があったときに、担当者の誰に空き時間があるかわかるので、即座に予定に組み込むこともできます。</a:t>
            </a:r>
            <a:endParaRPr lang="en-US" altLang="ja-JP" sz="1200">
              <a:solidFill>
                <a:schemeClr val="bg2"/>
              </a:solidFill>
              <a:latin typeface="A-OTF 新ゴ Pro L" panose="020B0300000000000000" pitchFamily="34" charset="-128"/>
              <a:ea typeface="A-OTF 新ゴ Pro L"/>
            </a:endParaRPr>
          </a:p>
        </p:txBody>
      </p:sp>
      <p:pic>
        <p:nvPicPr>
          <p:cNvPr id="17" name="Picture 6">
            <a:extLst>
              <a:ext uri="{FF2B5EF4-FFF2-40B4-BE49-F238E27FC236}">
                <a16:creationId xmlns:a16="http://schemas.microsoft.com/office/drawing/2014/main" id="{1B19A35E-C622-7EBE-E2F4-580EE831909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50691" y="1265868"/>
            <a:ext cx="1931210" cy="2574153"/>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C522D3D0-591B-6BF3-848F-550B260CA9CB}"/>
              </a:ext>
            </a:extLst>
          </p:cNvPr>
          <p:cNvSpPr txBox="1"/>
          <p:nvPr/>
        </p:nvSpPr>
        <p:spPr>
          <a:xfrm>
            <a:off x="536203" y="3548866"/>
            <a:ext cx="3763154" cy="2151358"/>
          </a:xfrm>
          <a:prstGeom prst="rect">
            <a:avLst/>
          </a:prstGeom>
          <a:noFill/>
        </p:spPr>
        <p:txBody>
          <a:bodyPr wrap="square" rtlCol="0">
            <a:spAutoFit/>
          </a:bodyPr>
          <a:lstStyle/>
          <a:p>
            <a:pPr marL="0" lvl="0" indent="0" algn="l" defTabSz="800100">
              <a:lnSpc>
                <a:spcPct val="120000"/>
              </a:lnSpc>
              <a:spcBef>
                <a:spcPct val="0"/>
              </a:spcBef>
              <a:spcAft>
                <a:spcPct val="35000"/>
              </a:spcAft>
              <a:buNone/>
            </a:pPr>
            <a:r>
              <a:rPr kumimoji="1" lang="ja-JP" altLang="en-US" sz="1800" kern="1200">
                <a:solidFill>
                  <a:schemeClr val="bg2"/>
                </a:solidFill>
                <a:latin typeface="A-OTF 新ゴ Pro L" panose="020B0300000000000000" pitchFamily="34" charset="-128"/>
                <a:ea typeface="A-OTF 新ゴ Pro L" panose="020B0300000000000000" pitchFamily="34" charset="-128"/>
              </a:rPr>
              <a:t>株式会社ニットク様</a:t>
            </a:r>
            <a:r>
              <a:rPr kumimoji="1" lang="ja-JP" altLang="ja-JP" sz="1800" kern="1200">
                <a:solidFill>
                  <a:schemeClr val="bg2"/>
                </a:solidFill>
                <a:latin typeface="A-OTF 新ゴ Pro L" panose="020B0300000000000000" pitchFamily="34" charset="-128"/>
                <a:ea typeface="A-OTF 新ゴ Pro L" panose="020B0300000000000000" pitchFamily="34" charset="-128"/>
              </a:rPr>
              <a:t> </a:t>
            </a:r>
            <a:br>
              <a:rPr kumimoji="1" lang="en-US" altLang="ja-JP" sz="1000" kern="1200">
                <a:solidFill>
                  <a:schemeClr val="bg2"/>
                </a:solidFill>
                <a:latin typeface="A-OTF 新ゴ Pro L" panose="020B0300000000000000" pitchFamily="34" charset="-128"/>
                <a:ea typeface="A-OTF 新ゴ Pro L" panose="020B0300000000000000" pitchFamily="34" charset="-128"/>
              </a:rPr>
            </a:br>
            <a:r>
              <a:rPr kumimoji="1" lang="ja-JP" altLang="en-US" sz="1200">
                <a:solidFill>
                  <a:schemeClr val="bg2"/>
                </a:solidFill>
                <a:latin typeface="A-OTF 新ゴ Pro L" panose="020B0300000000000000" pitchFamily="34" charset="-128"/>
                <a:ea typeface="A-OTF 新ゴ Pro L" panose="020B0300000000000000" pitchFamily="34" charset="-128"/>
              </a:rPr>
              <a:t>ビールサーバーメンテナンス</a:t>
            </a:r>
            <a:endParaRPr kumimoji="1" lang="ja-JP" altLang="en-US"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r>
              <a:rPr kumimoji="1" lang="ja-JP" altLang="en-US" sz="1200" kern="1200">
                <a:solidFill>
                  <a:schemeClr val="bg2"/>
                </a:solidFill>
                <a:latin typeface="A-OTF 新ゴ Pro L" panose="020B0300000000000000" pitchFamily="34" charset="-128"/>
                <a:ea typeface="A-OTF 新ゴ Pro L" panose="020B0300000000000000" pitchFamily="34" charset="-128"/>
              </a:rPr>
              <a:t>以前使っていたシステムと同じことができるが、費用が</a:t>
            </a:r>
            <a:r>
              <a:rPr kumimoji="1" lang="en-US" altLang="ja-JP" sz="1200" kern="1200">
                <a:solidFill>
                  <a:schemeClr val="bg2"/>
                </a:solidFill>
                <a:latin typeface="A-OTF 新ゴ Pro L" panose="020B0300000000000000" pitchFamily="34" charset="-128"/>
                <a:ea typeface="A-OTF 新ゴ Pro L" panose="020B0300000000000000" pitchFamily="34" charset="-128"/>
              </a:rPr>
              <a:t>40</a:t>
            </a:r>
            <a:r>
              <a:rPr kumimoji="1" lang="ja-JP" altLang="en-US" sz="1200" kern="1200">
                <a:solidFill>
                  <a:schemeClr val="bg2"/>
                </a:solidFill>
                <a:latin typeface="A-OTF 新ゴ Pro L" panose="020B0300000000000000" pitchFamily="34" charset="-128"/>
                <a:ea typeface="A-OTF 新ゴ Pro L" panose="020B0300000000000000" pitchFamily="34" charset="-128"/>
              </a:rPr>
              <a:t>％削減された。</a:t>
            </a:r>
            <a:endParaRPr kumimoji="1" lang="en-US" altLang="ja-JP"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endParaRPr kumimoji="1" lang="en-US" altLang="ja-JP" sz="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Char char="•"/>
            </a:pPr>
            <a:r>
              <a:rPr kumimoji="1" lang="ja-JP" altLang="en-US" sz="1200" kern="1200">
                <a:solidFill>
                  <a:schemeClr val="bg2"/>
                </a:solidFill>
                <a:latin typeface="A-OTF 新ゴ Pro L" panose="020B0300000000000000" pitchFamily="34" charset="-128"/>
                <a:ea typeface="A-OTF 新ゴ Pro L" panose="020B0300000000000000" pitchFamily="34" charset="-128"/>
              </a:rPr>
              <a:t>お客様からの急な</a:t>
            </a:r>
            <a:r>
              <a:rPr kumimoji="1" lang="ja-JP" altLang="en-US" sz="1200">
                <a:solidFill>
                  <a:schemeClr val="bg2"/>
                </a:solidFill>
                <a:latin typeface="A-OTF 新ゴ Pro L" panose="020B0300000000000000" pitchFamily="34" charset="-128"/>
                <a:ea typeface="A-OTF 新ゴ Pro L" panose="020B0300000000000000" pitchFamily="34" charset="-128"/>
              </a:rPr>
              <a:t>依頼があった際、「近いドライバーを探す」機能を使い、すぐに指示が出せた。</a:t>
            </a:r>
            <a:endParaRPr kumimoji="1" lang="en-US" altLang="ja-JP" sz="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Char char="•"/>
            </a:pPr>
            <a:endParaRPr kumimoji="1" lang="en-US" altLang="ja-JP"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Char char="•"/>
            </a:pPr>
            <a:r>
              <a:rPr kumimoji="1" lang="ja-JP" altLang="en-US" sz="1200">
                <a:solidFill>
                  <a:schemeClr val="bg2"/>
                </a:solidFill>
                <a:latin typeface="A-OTF 新ゴ Pro L" panose="020B0300000000000000" pitchFamily="34" charset="-128"/>
                <a:ea typeface="A-OTF 新ゴ Pro L" panose="020B0300000000000000" pitchFamily="34" charset="-128"/>
              </a:rPr>
              <a:t>登録情報の編集が簡単なので、異動にも簡単に対応できた。</a:t>
            </a:r>
            <a:endParaRPr kumimoji="1" lang="en-US" altLang="ja-JP" sz="1200">
              <a:solidFill>
                <a:schemeClr val="bg2"/>
              </a:solidFill>
              <a:latin typeface="A-OTF 新ゴ Pro L" panose="020B0300000000000000" pitchFamily="34" charset="-128"/>
              <a:ea typeface="A-OTF 新ゴ Pro L" panose="020B0300000000000000" pitchFamily="34" charset="-128"/>
            </a:endParaRPr>
          </a:p>
        </p:txBody>
      </p:sp>
      <p:pic>
        <p:nvPicPr>
          <p:cNvPr id="15" name="Picture 6">
            <a:extLst>
              <a:ext uri="{FF2B5EF4-FFF2-40B4-BE49-F238E27FC236}">
                <a16:creationId xmlns:a16="http://schemas.microsoft.com/office/drawing/2014/main" id="{FDE55376-C75D-A679-679D-345667C11D5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7434"/>
          <a:stretch/>
        </p:blipFill>
        <p:spPr bwMode="auto">
          <a:xfrm>
            <a:off x="1190724" y="1365650"/>
            <a:ext cx="2545439" cy="1865316"/>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262055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グループ化 7">
            <a:extLst>
              <a:ext uri="{FF2B5EF4-FFF2-40B4-BE49-F238E27FC236}">
                <a16:creationId xmlns:a16="http://schemas.microsoft.com/office/drawing/2014/main" id="{D1E04B35-781C-4889-72E2-DC2FFF7A8070}"/>
              </a:ext>
            </a:extLst>
          </p:cNvPr>
          <p:cNvGrpSpPr/>
          <p:nvPr/>
        </p:nvGrpSpPr>
        <p:grpSpPr>
          <a:xfrm>
            <a:off x="407489" y="1060850"/>
            <a:ext cx="8279311" cy="5054200"/>
            <a:chOff x="403946" y="1071963"/>
            <a:chExt cx="8279311" cy="5054200"/>
          </a:xfrm>
        </p:grpSpPr>
        <p:sp>
          <p:nvSpPr>
            <p:cNvPr id="9" name="正方形/長方形 8">
              <a:extLst>
                <a:ext uri="{FF2B5EF4-FFF2-40B4-BE49-F238E27FC236}">
                  <a16:creationId xmlns:a16="http://schemas.microsoft.com/office/drawing/2014/main" id="{6DB64911-9D54-3B8C-3A4A-63BB4EA02D3D}"/>
                </a:ext>
              </a:extLst>
            </p:cNvPr>
            <p:cNvSpPr/>
            <p:nvPr/>
          </p:nvSpPr>
          <p:spPr>
            <a:xfrm>
              <a:off x="403946" y="1071963"/>
              <a:ext cx="4057060" cy="5043087"/>
            </a:xfrm>
            <a:prstGeom prst="rect">
              <a:avLst/>
            </a:prstGeom>
            <a:solidFill>
              <a:srgbClr val="1B6AA3"/>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28016" tIns="2145250" rIns="128016" bIns="1136635" numCol="1" spcCol="1270" anchor="t" anchorCtr="1">
              <a:noAutofit/>
            </a:bodyPr>
            <a:lstStyle/>
            <a:p>
              <a:pPr marL="0" lvl="0" indent="0" algn="l" defTabSz="800100">
                <a:lnSpc>
                  <a:spcPct val="120000"/>
                </a:lnSpc>
                <a:spcBef>
                  <a:spcPct val="0"/>
                </a:spcBef>
                <a:spcAft>
                  <a:spcPct val="35000"/>
                </a:spcAft>
                <a:buNone/>
              </a:pPr>
              <a:endParaRPr kumimoji="1" lang="en-US" altLang="ja-JP" sz="1100" kern="1200">
                <a:latin typeface="A-OTF 新ゴ Pro L" panose="020B0300000000000000" pitchFamily="34" charset="-128"/>
                <a:ea typeface="A-OTF 新ゴ Pro L" panose="020B0300000000000000" pitchFamily="34" charset="-128"/>
              </a:endParaRPr>
            </a:p>
          </p:txBody>
        </p:sp>
        <p:sp>
          <p:nvSpPr>
            <p:cNvPr id="11" name="正方形/長方形 10">
              <a:extLst>
                <a:ext uri="{FF2B5EF4-FFF2-40B4-BE49-F238E27FC236}">
                  <a16:creationId xmlns:a16="http://schemas.microsoft.com/office/drawing/2014/main" id="{B88E9C1B-4E04-9B29-AD4E-7D6F1723C8FB}"/>
                </a:ext>
              </a:extLst>
            </p:cNvPr>
            <p:cNvSpPr/>
            <p:nvPr/>
          </p:nvSpPr>
          <p:spPr>
            <a:xfrm>
              <a:off x="4626197" y="1083076"/>
              <a:ext cx="4057060" cy="5043087"/>
            </a:xfrm>
            <a:prstGeom prst="rect">
              <a:avLst/>
            </a:prstGeom>
            <a:solidFill>
              <a:srgbClr val="1E927C"/>
            </a:solidFill>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234696" tIns="2251930" rIns="234696" bIns="1243315" numCol="1" spcCol="1270" anchor="t" anchorCtr="1">
              <a:noAutofit/>
            </a:bodyPr>
            <a:lstStyle/>
            <a:p>
              <a:pPr marL="0" lvl="0" indent="0" algn="l" defTabSz="1466850">
                <a:lnSpc>
                  <a:spcPct val="90000"/>
                </a:lnSpc>
                <a:spcBef>
                  <a:spcPct val="0"/>
                </a:spcBef>
                <a:spcAft>
                  <a:spcPct val="35000"/>
                </a:spcAft>
                <a:buNone/>
              </a:pPr>
              <a:endParaRPr kumimoji="1" lang="ja-JP" altLang="en-US" sz="3300" kern="1200"/>
            </a:p>
            <a:p>
              <a:pPr marL="228600" lvl="1" indent="-228600" algn="l" defTabSz="1155700">
                <a:lnSpc>
                  <a:spcPct val="90000"/>
                </a:lnSpc>
                <a:spcBef>
                  <a:spcPct val="0"/>
                </a:spcBef>
                <a:spcAft>
                  <a:spcPct val="15000"/>
                </a:spcAft>
                <a:buChar char="•"/>
              </a:pPr>
              <a:endParaRPr kumimoji="1" lang="ja-JP" altLang="en-US" sz="2600" kern="1200"/>
            </a:p>
            <a:p>
              <a:pPr marL="228600" lvl="1" indent="-228600" algn="l" defTabSz="1155700">
                <a:lnSpc>
                  <a:spcPct val="90000"/>
                </a:lnSpc>
                <a:spcBef>
                  <a:spcPct val="0"/>
                </a:spcBef>
                <a:spcAft>
                  <a:spcPct val="15000"/>
                </a:spcAft>
                <a:buChar char="•"/>
              </a:pPr>
              <a:endParaRPr kumimoji="1" lang="ja-JP" altLang="en-US" sz="2600" kern="1200"/>
            </a:p>
          </p:txBody>
        </p:sp>
        <p:sp>
          <p:nvSpPr>
            <p:cNvPr id="13" name="矢印: 左右 12">
              <a:extLst>
                <a:ext uri="{FF2B5EF4-FFF2-40B4-BE49-F238E27FC236}">
                  <a16:creationId xmlns:a16="http://schemas.microsoft.com/office/drawing/2014/main" id="{604FFB83-CB83-4602-CBCF-130A6D464B94}"/>
                </a:ext>
              </a:extLst>
            </p:cNvPr>
            <p:cNvSpPr/>
            <p:nvPr/>
          </p:nvSpPr>
          <p:spPr>
            <a:xfrm>
              <a:off x="4547330" y="5475719"/>
              <a:ext cx="36021" cy="40115"/>
            </a:xfrm>
            <a:prstGeom prst="leftRightArrow">
              <a:avLst/>
            </a:prstGeom>
          </p:spPr>
          <p:style>
            <a:lnRef idx="2">
              <a:schemeClr val="lt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sp>
      </p:grpSp>
      <p:sp>
        <p:nvSpPr>
          <p:cNvPr id="5" name="Title 1">
            <a:extLst>
              <a:ext uri="{FF2B5EF4-FFF2-40B4-BE49-F238E27FC236}">
                <a16:creationId xmlns:a16="http://schemas.microsoft.com/office/drawing/2014/main" id="{CEA3593D-33E4-51BC-3D3B-9B5A3CD36986}"/>
              </a:ext>
            </a:extLst>
          </p:cNvPr>
          <p:cNvSpPr txBox="1">
            <a:spLocks/>
          </p:cNvSpPr>
          <p:nvPr/>
        </p:nvSpPr>
        <p:spPr>
          <a:xfrm>
            <a:off x="457200" y="373858"/>
            <a:ext cx="8229600" cy="369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a:solidFill>
                  <a:schemeClr val="tx1">
                    <a:lumMod val="50000"/>
                    <a:lumOff val="50000"/>
                  </a:schemeClr>
                </a:solidFill>
                <a:latin typeface="A-OTF 新ゴ Pro M" panose="020B0500000000000000" pitchFamily="34" charset="-128"/>
                <a:ea typeface="A-OTF 新ゴ Pro M" panose="020B0500000000000000" pitchFamily="34" charset="-128"/>
              </a:rPr>
              <a:t>お客様の声</a:t>
            </a:r>
            <a:endParaRPr lang="en-US" sz="2800">
              <a:solidFill>
                <a:schemeClr val="tx1">
                  <a:lumMod val="50000"/>
                  <a:lumOff val="50000"/>
                </a:schemeClr>
              </a:solidFill>
              <a:latin typeface="A-OTF 新ゴ Pro M" panose="020B0500000000000000" pitchFamily="34" charset="-128"/>
              <a:ea typeface="A-OTF 新ゴ Pro M" panose="020B0500000000000000" pitchFamily="34" charset="-128"/>
            </a:endParaRPr>
          </a:p>
        </p:txBody>
      </p:sp>
      <p:sp>
        <p:nvSpPr>
          <p:cNvPr id="6" name="Subtitle 4">
            <a:extLst>
              <a:ext uri="{FF2B5EF4-FFF2-40B4-BE49-F238E27FC236}">
                <a16:creationId xmlns:a16="http://schemas.microsoft.com/office/drawing/2014/main" id="{96C248B0-FBB4-ACE9-D86D-FA3C7805BA66}"/>
              </a:ext>
            </a:extLst>
          </p:cNvPr>
          <p:cNvSpPr txBox="1">
            <a:spLocks/>
          </p:cNvSpPr>
          <p:nvPr/>
        </p:nvSpPr>
        <p:spPr>
          <a:xfrm>
            <a:off x="457200" y="742950"/>
            <a:ext cx="8229600" cy="304800"/>
          </a:xfrm>
          <a:prstGeom prst="rect">
            <a:avLst/>
          </a:prstGeom>
        </p:spPr>
        <p:txBody>
          <a:bodyPr vert="horz" lIns="91440" tIns="45720" rIns="91440" bIns="45720" rtlCol="0">
            <a:normAutofit/>
          </a:bodyPr>
          <a:lstStyle/>
          <a:p>
            <a:pPr marL="342900" lvl="0" indent="-342900" algn="ctr">
              <a:spcBef>
                <a:spcPct val="20000"/>
              </a:spcBef>
            </a:pPr>
            <a:r>
              <a:rPr kumimoji="0" lang="en-US" sz="1200" b="1" i="0" u="none" strike="noStrike" kern="1200" cap="none" spc="0" normalizeH="0" baseline="0" noProof="0">
                <a:ln>
                  <a:noFill/>
                </a:ln>
                <a:solidFill>
                  <a:schemeClr val="bg1">
                    <a:lumMod val="65000"/>
                  </a:schemeClr>
                </a:solidFill>
                <a:effectLst/>
                <a:uLnTx/>
                <a:uFillTx/>
                <a:latin typeface="A-OTF 新ゴ Pro M" panose="020B0500000000000000" pitchFamily="34" charset="-128"/>
                <a:ea typeface="A-OTF 新ゴ Pro M" panose="020B0500000000000000" pitchFamily="34" charset="-128"/>
              </a:rPr>
              <a:t>Customer’s voice</a:t>
            </a:r>
          </a:p>
        </p:txBody>
      </p:sp>
      <p:sp>
        <p:nvSpPr>
          <p:cNvPr id="23" name="テキスト ボックス 22">
            <a:extLst>
              <a:ext uri="{FF2B5EF4-FFF2-40B4-BE49-F238E27FC236}">
                <a16:creationId xmlns:a16="http://schemas.microsoft.com/office/drawing/2014/main" id="{595F72D5-EFFE-7AEA-6192-05B61D55F351}"/>
              </a:ext>
            </a:extLst>
          </p:cNvPr>
          <p:cNvSpPr txBox="1"/>
          <p:nvPr/>
        </p:nvSpPr>
        <p:spPr>
          <a:xfrm>
            <a:off x="4752085" y="3829352"/>
            <a:ext cx="3763154" cy="1954381"/>
          </a:xfrm>
          <a:prstGeom prst="rect">
            <a:avLst/>
          </a:prstGeom>
          <a:noFill/>
        </p:spPr>
        <p:txBody>
          <a:bodyPr wrap="square" rtlCol="0">
            <a:spAutoFit/>
          </a:bodyPr>
          <a:lstStyle/>
          <a:p>
            <a:r>
              <a:rPr kumimoji="1" lang="ja-JP" altLang="en-US" sz="1700">
                <a:solidFill>
                  <a:schemeClr val="bg2"/>
                </a:solidFill>
                <a:latin typeface="A-OTF 新ゴ Pro L" panose="020B0300000000000000" pitchFamily="34" charset="-128"/>
                <a:ea typeface="A-OTF 新ゴ Pro L" panose="020B0300000000000000" pitchFamily="34" charset="-128"/>
              </a:rPr>
              <a:t>株式会社トクソーイノベーション</a:t>
            </a:r>
            <a:r>
              <a:rPr kumimoji="1" lang="ja-JP" altLang="ja-JP" sz="1700">
                <a:solidFill>
                  <a:schemeClr val="bg2"/>
                </a:solidFill>
                <a:latin typeface="A-OTF 新ゴ Pro L" panose="020B0300000000000000" pitchFamily="34" charset="-128"/>
                <a:ea typeface="A-OTF 新ゴ Pro L" panose="020B0300000000000000" pitchFamily="34" charset="-128"/>
              </a:rPr>
              <a:t>様 </a:t>
            </a:r>
            <a:endParaRPr kumimoji="1" lang="en-US" altLang="ja-JP" sz="1700">
              <a:solidFill>
                <a:schemeClr val="bg2"/>
              </a:solidFill>
              <a:latin typeface="A-OTF 新ゴ Pro L" panose="020B0300000000000000" pitchFamily="34" charset="-128"/>
              <a:ea typeface="A-OTF 新ゴ Pro L" panose="020B0300000000000000" pitchFamily="34" charset="-128"/>
            </a:endParaRPr>
          </a:p>
          <a:p>
            <a:r>
              <a:rPr kumimoji="1" lang="ja-JP" altLang="en-US" sz="1200">
                <a:solidFill>
                  <a:schemeClr val="bg2"/>
                </a:solidFill>
                <a:latin typeface="A-OTF 新ゴ Pro L" panose="020B0300000000000000" pitchFamily="34" charset="-128"/>
                <a:ea typeface="A-OTF 新ゴ Pro L" panose="020B0300000000000000" pitchFamily="34" charset="-128"/>
              </a:rPr>
              <a:t>陸送業</a:t>
            </a:r>
            <a:endParaRPr kumimoji="1" lang="en-US" altLang="zh-TW" sz="1200">
              <a:solidFill>
                <a:schemeClr val="bg2"/>
              </a:solidFill>
              <a:latin typeface="A-OTF 新ゴ Pro L" panose="020B0300000000000000" pitchFamily="34" charset="-128"/>
              <a:ea typeface="A-OTF 新ゴ Pro L" panose="020B0300000000000000" pitchFamily="34" charset="-128"/>
            </a:endParaRPr>
          </a:p>
          <a:p>
            <a:endParaRPr kumimoji="1" lang="ja-JP" altLang="en-US" sz="1200">
              <a:solidFill>
                <a:schemeClr val="bg2"/>
              </a:solidFill>
              <a:latin typeface="A-OTF 新ゴ Pro L" panose="020B0300000000000000" pitchFamily="34" charset="-128"/>
              <a:ea typeface="A-OTF 新ゴ Pro L" panose="020B0300000000000000" pitchFamily="34" charset="-128"/>
            </a:endParaRPr>
          </a:p>
          <a:p>
            <a:pPr marL="171450" indent="-171450">
              <a:lnSpc>
                <a:spcPts val="1200"/>
              </a:lnSpc>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a:rPr>
              <a:t>お客様からの遅延のお問合せに、位置情報を確認することですぐに対応できるようになった。</a:t>
            </a:r>
            <a:endParaRPr kumimoji="1" lang="en-US" altLang="ja-JP"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endParaRPr kumimoji="1" lang="ja-JP" altLang="en-US"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a:rPr>
              <a:t>自動日報のおかげで、日報の作成時間が</a:t>
            </a:r>
            <a:r>
              <a:rPr kumimoji="1" lang="en-US" altLang="ja-JP" sz="1200">
                <a:solidFill>
                  <a:schemeClr val="bg2"/>
                </a:solidFill>
                <a:latin typeface="A-OTF 新ゴ Pro L" panose="020B0300000000000000" pitchFamily="34" charset="-128"/>
                <a:ea typeface="A-OTF 新ゴ Pro L"/>
              </a:rPr>
              <a:t>30</a:t>
            </a:r>
            <a:r>
              <a:rPr kumimoji="1" lang="ja-JP" altLang="en-US" sz="1200">
                <a:solidFill>
                  <a:schemeClr val="bg2"/>
                </a:solidFill>
                <a:latin typeface="A-OTF 新ゴ Pro L" panose="020B0300000000000000" pitchFamily="34" charset="-128"/>
                <a:ea typeface="A-OTF 新ゴ Pro L"/>
              </a:rPr>
              <a:t>分から</a:t>
            </a:r>
            <a:r>
              <a:rPr kumimoji="1" lang="en-US" altLang="ja-JP" sz="1200">
                <a:solidFill>
                  <a:schemeClr val="bg2"/>
                </a:solidFill>
                <a:latin typeface="A-OTF 新ゴ Pro L" panose="020B0300000000000000" pitchFamily="34" charset="-128"/>
                <a:ea typeface="A-OTF 新ゴ Pro L"/>
              </a:rPr>
              <a:t>15</a:t>
            </a:r>
            <a:r>
              <a:rPr kumimoji="1" lang="ja-JP" altLang="en-US" sz="1200">
                <a:solidFill>
                  <a:schemeClr val="bg2"/>
                </a:solidFill>
                <a:latin typeface="A-OTF 新ゴ Pro L" panose="020B0300000000000000" pitchFamily="34" charset="-128"/>
                <a:ea typeface="A-OTF 新ゴ Pro L"/>
              </a:rPr>
              <a:t>分に短縮した。</a:t>
            </a:r>
            <a:endParaRPr kumimoji="1" lang="en-US" altLang="ja-JP"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endParaRPr kumimoji="1" lang="en-US" altLang="ja-JP" sz="1200">
              <a:solidFill>
                <a:schemeClr val="bg2"/>
              </a:solidFill>
              <a:latin typeface="A-OTF 新ゴ Pro L" panose="020B0300000000000000" pitchFamily="34" charset="-128"/>
              <a:ea typeface="A-OTF 新ゴ Pro L"/>
            </a:endParaRPr>
          </a:p>
          <a:p>
            <a:pPr marL="171450" indent="-171450">
              <a:lnSpc>
                <a:spcPts val="1200"/>
              </a:lnSpc>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a:rPr>
              <a:t>ドライバーがお互いの位置情報を確認し、一緒に帰ってくるようになり、仲が良くなった。</a:t>
            </a:r>
            <a:endParaRPr kumimoji="1" lang="en-US" altLang="ja-JP" sz="1200">
              <a:solidFill>
                <a:schemeClr val="bg2"/>
              </a:solidFill>
              <a:latin typeface="A-OTF 新ゴ Pro L" panose="020B0300000000000000" pitchFamily="34" charset="-128"/>
              <a:ea typeface="A-OTF 新ゴ Pro L"/>
            </a:endParaRPr>
          </a:p>
        </p:txBody>
      </p:sp>
      <p:pic>
        <p:nvPicPr>
          <p:cNvPr id="17" name="Picture 6">
            <a:extLst>
              <a:ext uri="{FF2B5EF4-FFF2-40B4-BE49-F238E27FC236}">
                <a16:creationId xmlns:a16="http://schemas.microsoft.com/office/drawing/2014/main" id="{1B19A35E-C622-7EBE-E2F4-580EE83190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5608320" y="1416842"/>
            <a:ext cx="2401823" cy="2220762"/>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
        <p:nvSpPr>
          <p:cNvPr id="24" name="テキスト ボックス 23">
            <a:extLst>
              <a:ext uri="{FF2B5EF4-FFF2-40B4-BE49-F238E27FC236}">
                <a16:creationId xmlns:a16="http://schemas.microsoft.com/office/drawing/2014/main" id="{C522D3D0-591B-6BF3-848F-550B260CA9CB}"/>
              </a:ext>
            </a:extLst>
          </p:cNvPr>
          <p:cNvSpPr txBox="1"/>
          <p:nvPr/>
        </p:nvSpPr>
        <p:spPr>
          <a:xfrm>
            <a:off x="554441" y="3429000"/>
            <a:ext cx="3763154" cy="2317558"/>
          </a:xfrm>
          <a:prstGeom prst="rect">
            <a:avLst/>
          </a:prstGeom>
          <a:noFill/>
        </p:spPr>
        <p:txBody>
          <a:bodyPr wrap="square" rtlCol="0">
            <a:spAutoFit/>
          </a:bodyPr>
          <a:lstStyle/>
          <a:p>
            <a:pPr marL="0" lvl="0" indent="0" algn="l" defTabSz="800100">
              <a:lnSpc>
                <a:spcPct val="120000"/>
              </a:lnSpc>
              <a:spcBef>
                <a:spcPct val="0"/>
              </a:spcBef>
              <a:spcAft>
                <a:spcPct val="35000"/>
              </a:spcAft>
              <a:buNone/>
            </a:pPr>
            <a:r>
              <a:rPr kumimoji="1" lang="ja-JP" altLang="en-US" sz="1800" kern="1200">
                <a:solidFill>
                  <a:schemeClr val="bg2"/>
                </a:solidFill>
                <a:latin typeface="A-OTF 新ゴ Pro L" panose="020B0300000000000000" pitchFamily="34" charset="-128"/>
                <a:ea typeface="A-OTF 新ゴ Pro L" panose="020B0300000000000000" pitchFamily="34" charset="-128"/>
              </a:rPr>
              <a:t>株式会社ハマキョウレックス様</a:t>
            </a:r>
            <a:r>
              <a:rPr kumimoji="1" lang="ja-JP" altLang="ja-JP" sz="1800" kern="1200">
                <a:solidFill>
                  <a:schemeClr val="bg2"/>
                </a:solidFill>
                <a:latin typeface="A-OTF 新ゴ Pro L" panose="020B0300000000000000" pitchFamily="34" charset="-128"/>
                <a:ea typeface="A-OTF 新ゴ Pro L" panose="020B0300000000000000" pitchFamily="34" charset="-128"/>
              </a:rPr>
              <a:t> </a:t>
            </a:r>
            <a:br>
              <a:rPr kumimoji="1" lang="en-US" altLang="ja-JP" sz="1000" kern="1200">
                <a:solidFill>
                  <a:schemeClr val="bg2"/>
                </a:solidFill>
                <a:latin typeface="A-OTF 新ゴ Pro L" panose="020B0300000000000000" pitchFamily="34" charset="-128"/>
                <a:ea typeface="A-OTF 新ゴ Pro L" panose="020B0300000000000000" pitchFamily="34" charset="-128"/>
              </a:rPr>
            </a:br>
            <a:r>
              <a:rPr kumimoji="1" lang="ja-JP" altLang="en-US" sz="1200">
                <a:solidFill>
                  <a:schemeClr val="bg2"/>
                </a:solidFill>
                <a:latin typeface="A-OTF 新ゴ Pro L" panose="020B0300000000000000" pitchFamily="34" charset="-128"/>
                <a:ea typeface="A-OTF 新ゴ Pro L" panose="020B0300000000000000" pitchFamily="34" charset="-128"/>
              </a:rPr>
              <a:t>配送業</a:t>
            </a:r>
            <a:endParaRPr kumimoji="1" lang="ja-JP" altLang="en-US"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r>
              <a:rPr kumimoji="1" lang="ja-JP" altLang="en-US" sz="1200" kern="1200">
                <a:solidFill>
                  <a:schemeClr val="bg2"/>
                </a:solidFill>
                <a:latin typeface="A-OTF 新ゴ Pro L" panose="020B0300000000000000" pitchFamily="34" charset="-128"/>
                <a:ea typeface="A-OTF 新ゴ Pro L" panose="020B0300000000000000" pitchFamily="34" charset="-128"/>
              </a:rPr>
              <a:t>導入のハードルが低いため、</a:t>
            </a:r>
            <a:r>
              <a:rPr kumimoji="1" lang="en-US" altLang="ja-JP" sz="1200" kern="1200">
                <a:solidFill>
                  <a:schemeClr val="bg2"/>
                </a:solidFill>
                <a:latin typeface="A-OTF 新ゴ Pro L" panose="020B0300000000000000" pitchFamily="34" charset="-128"/>
                <a:ea typeface="A-OTF 新ゴ Pro L" panose="020B0300000000000000" pitchFamily="34" charset="-128"/>
              </a:rPr>
              <a:t>2</a:t>
            </a:r>
            <a:r>
              <a:rPr kumimoji="1" lang="ja-JP" altLang="en-US" sz="1200" kern="1200">
                <a:solidFill>
                  <a:schemeClr val="bg2"/>
                </a:solidFill>
                <a:latin typeface="A-OTF 新ゴ Pro L" panose="020B0300000000000000" pitchFamily="34" charset="-128"/>
                <a:ea typeface="A-OTF 新ゴ Pro L" panose="020B0300000000000000" pitchFamily="34" charset="-128"/>
              </a:rPr>
              <a:t>次請け、</a:t>
            </a:r>
            <a:r>
              <a:rPr kumimoji="1" lang="en-US" altLang="ja-JP" sz="1200" kern="1200">
                <a:solidFill>
                  <a:schemeClr val="bg2"/>
                </a:solidFill>
                <a:latin typeface="A-OTF 新ゴ Pro L" panose="020B0300000000000000" pitchFamily="34" charset="-128"/>
                <a:ea typeface="A-OTF 新ゴ Pro L" panose="020B0300000000000000" pitchFamily="34" charset="-128"/>
              </a:rPr>
              <a:t>3</a:t>
            </a:r>
            <a:r>
              <a:rPr kumimoji="1" lang="ja-JP" altLang="en-US" sz="1200" kern="1200">
                <a:solidFill>
                  <a:schemeClr val="bg2"/>
                </a:solidFill>
                <a:latin typeface="A-OTF 新ゴ Pro L" panose="020B0300000000000000" pitchFamily="34" charset="-128"/>
                <a:ea typeface="A-OTF 新ゴ Pro L" panose="020B0300000000000000" pitchFamily="34" charset="-128"/>
              </a:rPr>
              <a:t>次請けへの導入ができ、管理できるようになった。</a:t>
            </a:r>
            <a:endParaRPr kumimoji="1" lang="en-US" altLang="ja-JP"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endParaRPr kumimoji="1" lang="en-US" altLang="ja-JP"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panose="020B0300000000000000" pitchFamily="34" charset="-128"/>
              </a:rPr>
              <a:t>待機中に寝てしまったドライバーがいて、位置情報やステータスを確認することで気づくことができました。すぐに連絡し、大事にならずに済んだ。</a:t>
            </a:r>
            <a:endParaRPr kumimoji="1" lang="en-US" altLang="ja-JP" sz="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endParaRPr kumimoji="1" lang="en-US" altLang="ja-JP" sz="1200" kern="1200">
              <a:solidFill>
                <a:schemeClr val="bg2"/>
              </a:solidFill>
              <a:latin typeface="A-OTF 新ゴ Pro L" panose="020B0300000000000000" pitchFamily="34" charset="-128"/>
              <a:ea typeface="A-OTF 新ゴ Pro L" panose="020B0300000000000000" pitchFamily="34" charset="-128"/>
            </a:endParaRPr>
          </a:p>
          <a:p>
            <a:pPr marL="57150" lvl="1" indent="-57150" algn="l" defTabSz="488950">
              <a:lnSpc>
                <a:spcPct val="90000"/>
              </a:lnSpc>
              <a:spcBef>
                <a:spcPct val="0"/>
              </a:spcBef>
              <a:spcAft>
                <a:spcPct val="15000"/>
              </a:spcAft>
              <a:buFont typeface="Arial" panose="020B0604020202020204" pitchFamily="34" charset="0"/>
              <a:buChar char="•"/>
            </a:pPr>
            <a:r>
              <a:rPr kumimoji="1" lang="ja-JP" altLang="en-US" sz="1200">
                <a:solidFill>
                  <a:schemeClr val="bg2"/>
                </a:solidFill>
                <a:latin typeface="A-OTF 新ゴ Pro L" panose="020B0300000000000000" pitchFamily="34" charset="-128"/>
                <a:ea typeface="A-OTF 新ゴ Pro L" panose="020B0300000000000000" pitchFamily="34" charset="-128"/>
              </a:rPr>
              <a:t>報告と、実際の実績を比べて確認できるようになりました。</a:t>
            </a:r>
            <a:endParaRPr kumimoji="1" lang="ja-JP" altLang="en-US" sz="1200" kern="1200">
              <a:solidFill>
                <a:schemeClr val="bg2"/>
              </a:solidFill>
              <a:latin typeface="A-OTF 新ゴ Pro L" panose="020B0300000000000000" pitchFamily="34" charset="-128"/>
              <a:ea typeface="A-OTF 新ゴ Pro L" panose="020B0300000000000000" pitchFamily="34" charset="-128"/>
            </a:endParaRPr>
          </a:p>
        </p:txBody>
      </p:sp>
      <p:sp>
        <p:nvSpPr>
          <p:cNvPr id="2" name="正方形/長方形 1">
            <a:extLst>
              <a:ext uri="{FF2B5EF4-FFF2-40B4-BE49-F238E27FC236}">
                <a16:creationId xmlns:a16="http://schemas.microsoft.com/office/drawing/2014/main" id="{EFE49FE3-0753-D823-3479-F4D5DD4B378C}"/>
              </a:ext>
            </a:extLst>
          </p:cNvPr>
          <p:cNvSpPr/>
          <p:nvPr/>
        </p:nvSpPr>
        <p:spPr>
          <a:xfrm>
            <a:off x="656556" y="1299374"/>
            <a:ext cx="3558924" cy="18117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3" name="Picture 6">
            <a:extLst>
              <a:ext uri="{FF2B5EF4-FFF2-40B4-BE49-F238E27FC236}">
                <a16:creationId xmlns:a16="http://schemas.microsoft.com/office/drawing/2014/main" id="{C0650542-3E38-6FDA-0118-AD3BC634B5E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318140" y="1665476"/>
            <a:ext cx="2277797" cy="1127060"/>
          </a:xfrm>
          <a:prstGeom prst="rect">
            <a:avLst/>
          </a:prstGeom>
          <a:noFill/>
          <a:ln w="28575">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142346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4888149" y="1237941"/>
            <a:ext cx="3657600" cy="5016758"/>
          </a:xfrm>
          <a:prstGeom prst="rect">
            <a:avLst/>
          </a:prstGeom>
          <a:noFill/>
        </p:spPr>
        <p:txBody>
          <a:bodyPr wrap="square" rtlCol="0">
            <a:spAutoFit/>
          </a:bodyPr>
          <a:lstStyle/>
          <a:p>
            <a:pPr marL="285750" indent="-285750" algn="l" fontAlgn="base">
              <a:buFont typeface="Arial" panose="020B0604020202020204" pitchFamily="34" charset="0"/>
              <a:buChar char="•"/>
            </a:pPr>
            <a:endParaRPr lang="en-US" altLang="ja-JP" sz="1600">
              <a:solidFill>
                <a:schemeClr val="tx1">
                  <a:lumMod val="50000"/>
                  <a:lumOff val="50000"/>
                </a:schemeClr>
              </a:solidFill>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r>
              <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GPS</a:t>
            </a: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を追跡し、第三者の位置情報を把握・追跡</a:t>
            </a:r>
            <a:r>
              <a:rPr lang="ja-JP" altLang="en-US" sz="1600">
                <a:solidFill>
                  <a:schemeClr val="tx1">
                    <a:lumMod val="50000"/>
                    <a:lumOff val="50000"/>
                  </a:schemeClr>
                </a:solidFill>
                <a:latin typeface="A-OTF 新ゴ Pro L" panose="020B0300000000000000" pitchFamily="34" charset="-128"/>
                <a:ea typeface="A-OTF 新ゴ Pro L" panose="020B0300000000000000" pitchFamily="34" charset="-128"/>
              </a:rPr>
              <a:t>する</a:t>
            </a: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システムです。</a:t>
            </a: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r>
              <a:rPr lang="ja-JP" altLang="en-US" sz="1600">
                <a:solidFill>
                  <a:schemeClr val="tx1">
                    <a:lumMod val="50000"/>
                    <a:lumOff val="50000"/>
                  </a:schemeClr>
                </a:solidFill>
                <a:latin typeface="A-OTF 新ゴ Pro L" panose="020B0300000000000000" pitchFamily="34" charset="-128"/>
                <a:ea typeface="A-OTF 新ゴ Pro L" panose="020B0300000000000000" pitchFamily="34" charset="-128"/>
              </a:rPr>
              <a:t>結果を地図などに表示して、誰が今、どこにいるかを表示するものが一般的です</a:t>
            </a: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a:t>
            </a: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endParaRPr lang="en-US" altLang="ja-JP" sz="1600">
              <a:solidFill>
                <a:schemeClr val="tx1">
                  <a:lumMod val="50000"/>
                  <a:lumOff val="50000"/>
                </a:schemeClr>
              </a:solidFill>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無料のものから、業務用の高価なものまで価格帯は様々です。</a:t>
            </a: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endParaRPr lang="en-US" altLang="ja-JP" sz="1600">
              <a:solidFill>
                <a:schemeClr val="tx1">
                  <a:lumMod val="50000"/>
                  <a:lumOff val="50000"/>
                </a:schemeClr>
              </a:solidFill>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機能も、今いる位置情報がわかるだけだったり、履歴も把握できるものもあったり、システムにより差があります。</a:t>
            </a: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endParaRPr lang="en-US" altLang="ja-JP" sz="1600">
              <a:solidFill>
                <a:schemeClr val="tx1">
                  <a:lumMod val="50000"/>
                  <a:lumOff val="50000"/>
                </a:schemeClr>
              </a:solidFill>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r>
              <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rPr>
              <a:t>装置もスマホを用いるものや、専用の機械を使うものなどがあります。</a:t>
            </a:r>
            <a:endParaRPr lang="en-US" altLang="ja-JP"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a:p>
            <a:pPr marL="285750" indent="-285750" algn="l" fontAlgn="base">
              <a:buFont typeface="Arial" panose="020B0604020202020204" pitchFamily="34" charset="0"/>
              <a:buChar char="•"/>
            </a:pPr>
            <a:endParaRPr lang="ja-JP" altLang="en-US" sz="1600" b="0" i="0">
              <a:solidFill>
                <a:schemeClr val="tx1">
                  <a:lumMod val="50000"/>
                  <a:lumOff val="50000"/>
                </a:schemeClr>
              </a:solidFill>
              <a:effectLst/>
              <a:latin typeface="A-OTF 新ゴ Pro L" panose="020B0300000000000000" pitchFamily="34" charset="-128"/>
              <a:ea typeface="A-OTF 新ゴ Pro L" panose="020B0300000000000000" pitchFamily="34" charset="-128"/>
            </a:endParaRPr>
          </a:p>
        </p:txBody>
      </p:sp>
      <p:sp>
        <p:nvSpPr>
          <p:cNvPr id="25" name="Title 1"/>
          <p:cNvSpPr txBox="1">
            <a:spLocks/>
          </p:cNvSpPr>
          <p:nvPr/>
        </p:nvSpPr>
        <p:spPr>
          <a:xfrm>
            <a:off x="457200" y="317956"/>
            <a:ext cx="8229600" cy="36909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ja-JP" altLang="en-US" sz="2800" b="1">
                <a:solidFill>
                  <a:schemeClr val="tx1">
                    <a:lumMod val="50000"/>
                    <a:lumOff val="50000"/>
                  </a:schemeClr>
                </a:solidFill>
                <a:latin typeface="A-OTF 新ゴ Pro M" panose="020B0500000000000000" pitchFamily="34" charset="-128"/>
                <a:ea typeface="A-OTF 新ゴ Pro M" panose="020B0500000000000000" pitchFamily="34" charset="-128"/>
              </a:rPr>
              <a:t>動態管理とは？</a:t>
            </a:r>
            <a:endParaRPr lang="en-US" sz="2800">
              <a:solidFill>
                <a:schemeClr val="tx1">
                  <a:lumMod val="50000"/>
                  <a:lumOff val="50000"/>
                </a:schemeClr>
              </a:solidFill>
              <a:latin typeface="A-OTF 新ゴ Pro M" panose="020B0500000000000000" pitchFamily="34" charset="-128"/>
              <a:ea typeface="A-OTF 新ゴ Pro M"/>
            </a:endParaRPr>
          </a:p>
        </p:txBody>
      </p:sp>
      <p:sp>
        <p:nvSpPr>
          <p:cNvPr id="26" name="Subtitle 4"/>
          <p:cNvSpPr txBox="1">
            <a:spLocks/>
          </p:cNvSpPr>
          <p:nvPr/>
        </p:nvSpPr>
        <p:spPr>
          <a:xfrm>
            <a:off x="457200" y="710419"/>
            <a:ext cx="8229600" cy="304800"/>
          </a:xfrm>
          <a:prstGeom prst="rect">
            <a:avLst/>
          </a:prstGeom>
        </p:spPr>
        <p:txBody>
          <a:bodyPr vert="horz" lIns="91440" tIns="45720" rIns="91440" bIns="45720" rtlCol="0">
            <a:normAutofit/>
          </a:bodyPr>
          <a:lstStyle/>
          <a:p>
            <a:pPr marL="342900" indent="-342900" algn="ctr">
              <a:spcBef>
                <a:spcPct val="20000"/>
              </a:spcBef>
            </a:pPr>
            <a:r>
              <a:rPr lang="en-US" altLang="ja-JP" sz="1200" b="1">
                <a:solidFill>
                  <a:schemeClr val="bg1">
                    <a:lumMod val="65000"/>
                  </a:schemeClr>
                </a:solidFill>
                <a:latin typeface="A-OTF 新ゴ Pro M" panose="020B0500000000000000" pitchFamily="34" charset="-128"/>
                <a:ea typeface="A-OTF 新ゴ Pro M" panose="020B0500000000000000" pitchFamily="34" charset="-128"/>
              </a:rPr>
              <a:t>What is ODIN dynamic management?</a:t>
            </a:r>
            <a:endParaRPr lang="en-US" sz="1200" b="1">
              <a:solidFill>
                <a:schemeClr val="bg1">
                  <a:lumMod val="65000"/>
                </a:schemeClr>
              </a:solidFill>
              <a:latin typeface="A-OTF 新ゴ Pro M" panose="020B0500000000000000" pitchFamily="34" charset="-128"/>
              <a:ea typeface="A-OTF 新ゴ Pro M" panose="020B0500000000000000" pitchFamily="34" charset="-128"/>
            </a:endParaRPr>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69951" y="2252630"/>
            <a:ext cx="3802049" cy="1819339"/>
          </a:xfrm>
          <a:prstGeom prst="rect">
            <a:avLst/>
          </a:prstGeom>
        </p:spPr>
      </p:pic>
    </p:spTree>
    <p:extLst>
      <p:ext uri="{BB962C8B-B14F-4D97-AF65-F5344CB8AC3E}">
        <p14:creationId xmlns:p14="http://schemas.microsoft.com/office/powerpoint/2010/main" val="2167505435"/>
      </p:ext>
    </p:extLst>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486561" y="442795"/>
            <a:ext cx="8229600" cy="369092"/>
          </a:xfrm>
        </p:spPr>
        <p:txBody>
          <a:bodyPr>
            <a:noAutofit/>
          </a:bodyPr>
          <a:lstStyle/>
          <a:p>
            <a:r>
              <a:rPr lang="en-US" altLang="ja-JP" sz="2800">
                <a:solidFill>
                  <a:schemeClr val="bg2">
                    <a:lumMod val="50000"/>
                  </a:schemeClr>
                </a:solidFill>
                <a:latin typeface="A-OTF 新ゴ Pro M" panose="020B0500000000000000" pitchFamily="34" charset="-128"/>
                <a:ea typeface="A-OTF 新ゴ Pro M" panose="020B0500000000000000" pitchFamily="34" charset="-128"/>
              </a:rPr>
              <a:t>ODIN</a:t>
            </a:r>
            <a:r>
              <a:rPr lang="ja-JP" altLang="en-US" sz="2800">
                <a:solidFill>
                  <a:schemeClr val="bg2">
                    <a:lumMod val="50000"/>
                  </a:schemeClr>
                </a:solidFill>
                <a:latin typeface="A-OTF 新ゴ Pro M" panose="020B0500000000000000" pitchFamily="34" charset="-128"/>
                <a:ea typeface="A-OTF 新ゴ Pro M" panose="020B0500000000000000" pitchFamily="34" charset="-128"/>
              </a:rPr>
              <a:t>　導入のメリット</a:t>
            </a:r>
            <a:endParaRPr lang="en-US" sz="2800">
              <a:solidFill>
                <a:schemeClr val="bg2">
                  <a:lumMod val="50000"/>
                </a:schemeClr>
              </a:solidFill>
              <a:latin typeface="A-OTF 新ゴ Pro M" panose="020B0500000000000000" pitchFamily="34" charset="-128"/>
              <a:ea typeface="A-OTF 新ゴ Pro M" panose="020B0500000000000000" pitchFamily="34" charset="-128"/>
            </a:endParaRPr>
          </a:p>
        </p:txBody>
      </p:sp>
      <p:sp>
        <p:nvSpPr>
          <p:cNvPr id="16" name="Subtitle 4"/>
          <p:cNvSpPr txBox="1">
            <a:spLocks/>
          </p:cNvSpPr>
          <p:nvPr/>
        </p:nvSpPr>
        <p:spPr>
          <a:xfrm>
            <a:off x="486561" y="811887"/>
            <a:ext cx="8229600" cy="304800"/>
          </a:xfrm>
          <a:prstGeom prst="rect">
            <a:avLst/>
          </a:prstGeom>
        </p:spPr>
        <p:txBody>
          <a:bodyPr vert="horz" lIns="91440" tIns="45720" rIns="91440" bIns="45720" rtlCol="0">
            <a:normAutofit/>
          </a:bodyPr>
          <a:lstStyle/>
          <a:p>
            <a:pPr marL="342900" lvl="0" indent="-342900" algn="ctr">
              <a:spcBef>
                <a:spcPct val="20000"/>
              </a:spcBef>
            </a:pPr>
            <a:r>
              <a:rPr lang="en-US" altLang="ja-JP" sz="1200" b="1">
                <a:solidFill>
                  <a:schemeClr val="bg1">
                    <a:lumMod val="65000"/>
                  </a:schemeClr>
                </a:solidFill>
                <a:latin typeface="A-OTF 新ゴ Pro M" panose="020B0500000000000000" pitchFamily="34" charset="-128"/>
                <a:ea typeface="A-OTF 新ゴ Pro M" panose="020B0500000000000000" pitchFamily="34" charset="-128"/>
              </a:rPr>
              <a:t>Merit</a:t>
            </a:r>
            <a:r>
              <a:rPr lang="ja-JP" altLang="en-US" sz="1200" b="1">
                <a:solidFill>
                  <a:schemeClr val="bg1">
                    <a:lumMod val="65000"/>
                  </a:schemeClr>
                </a:solidFill>
                <a:latin typeface="A-OTF 新ゴ Pro M" panose="020B0500000000000000" pitchFamily="34" charset="-128"/>
                <a:ea typeface="A-OTF 新ゴ Pro M" panose="020B0500000000000000" pitchFamily="34" charset="-128"/>
              </a:rPr>
              <a:t> </a:t>
            </a:r>
            <a:r>
              <a:rPr lang="en-US" altLang="ja-JP" sz="1200" b="1">
                <a:solidFill>
                  <a:schemeClr val="bg1">
                    <a:lumMod val="65000"/>
                  </a:schemeClr>
                </a:solidFill>
                <a:latin typeface="A-OTF 新ゴ Pro M" panose="020B0500000000000000" pitchFamily="34" charset="-128"/>
                <a:ea typeface="A-OTF 新ゴ Pro M" panose="020B0500000000000000" pitchFamily="34" charset="-128"/>
              </a:rPr>
              <a:t>of Smart location admin</a:t>
            </a:r>
          </a:p>
        </p:txBody>
      </p:sp>
      <p:pic>
        <p:nvPicPr>
          <p:cNvPr id="32" name="図 31">
            <a:extLst>
              <a:ext uri="{FF2B5EF4-FFF2-40B4-BE49-F238E27FC236}">
                <a16:creationId xmlns:a16="http://schemas.microsoft.com/office/drawing/2014/main" id="{554A0B69-B43B-41B7-BA91-0FC7864A7FC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4681"/>
          <a:stretch/>
        </p:blipFill>
        <p:spPr>
          <a:xfrm>
            <a:off x="838200" y="1572452"/>
            <a:ext cx="2109469" cy="1865502"/>
          </a:xfrm>
          <a:prstGeom prst="rect">
            <a:avLst/>
          </a:prstGeom>
        </p:spPr>
      </p:pic>
      <p:pic>
        <p:nvPicPr>
          <p:cNvPr id="34" name="図 33">
            <a:extLst>
              <a:ext uri="{FF2B5EF4-FFF2-40B4-BE49-F238E27FC236}">
                <a16:creationId xmlns:a16="http://schemas.microsoft.com/office/drawing/2014/main" id="{EAC6667C-79EA-4A31-BB84-2EBD1DC6D5F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3037"/>
          <a:stretch/>
        </p:blipFill>
        <p:spPr>
          <a:xfrm>
            <a:off x="5347447" y="1572452"/>
            <a:ext cx="2424953" cy="1865502"/>
          </a:xfrm>
          <a:prstGeom prst="rect">
            <a:avLst/>
          </a:prstGeom>
        </p:spPr>
      </p:pic>
      <p:pic>
        <p:nvPicPr>
          <p:cNvPr id="35" name="図 34">
            <a:extLst>
              <a:ext uri="{FF2B5EF4-FFF2-40B4-BE49-F238E27FC236}">
                <a16:creationId xmlns:a16="http://schemas.microsoft.com/office/drawing/2014/main" id="{12D01321-6792-47EF-9297-FACF56C2201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8557" r="9757"/>
          <a:stretch/>
        </p:blipFill>
        <p:spPr>
          <a:xfrm>
            <a:off x="2209800" y="3886200"/>
            <a:ext cx="2052790" cy="1884763"/>
          </a:xfrm>
          <a:prstGeom prst="rect">
            <a:avLst/>
          </a:prstGeom>
        </p:spPr>
      </p:pic>
      <p:pic>
        <p:nvPicPr>
          <p:cNvPr id="36" name="図 35">
            <a:extLst>
              <a:ext uri="{FF2B5EF4-FFF2-40B4-BE49-F238E27FC236}">
                <a16:creationId xmlns:a16="http://schemas.microsoft.com/office/drawing/2014/main" id="{0F81F301-AF02-4B32-95D0-01133695F62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329" r="12861"/>
          <a:stretch/>
        </p:blipFill>
        <p:spPr>
          <a:xfrm>
            <a:off x="4601361" y="3879833"/>
            <a:ext cx="2052790" cy="1879600"/>
          </a:xfrm>
          <a:prstGeom prst="rect">
            <a:avLst/>
          </a:prstGeom>
        </p:spPr>
      </p:pic>
      <p:sp>
        <p:nvSpPr>
          <p:cNvPr id="2" name="テキスト ボックス 1">
            <a:extLst>
              <a:ext uri="{FF2B5EF4-FFF2-40B4-BE49-F238E27FC236}">
                <a16:creationId xmlns:a16="http://schemas.microsoft.com/office/drawing/2014/main" id="{1F20929B-DD13-4739-95FF-1B10DEA61DFF}"/>
              </a:ext>
            </a:extLst>
          </p:cNvPr>
          <p:cNvSpPr txBox="1"/>
          <p:nvPr/>
        </p:nvSpPr>
        <p:spPr>
          <a:xfrm>
            <a:off x="1511934" y="3429000"/>
            <a:ext cx="762000" cy="338554"/>
          </a:xfrm>
          <a:prstGeom prst="rect">
            <a:avLst/>
          </a:prstGeom>
          <a:noFill/>
        </p:spPr>
        <p:txBody>
          <a:bodyPr wrap="square" rtlCol="0">
            <a:spAutoFit/>
          </a:bodyPr>
          <a:lstStyle/>
          <a:p>
            <a:r>
              <a:rPr kumimoji="1" lang="ja-JP" altLang="en-US" sz="1600">
                <a:latin typeface="A-OTF 新ゴ Pro R" panose="020B0400000000000000" pitchFamily="34" charset="-128"/>
                <a:ea typeface="A-OTF 新ゴ Pro R" panose="020B0400000000000000" pitchFamily="34" charset="-128"/>
              </a:rPr>
              <a:t>社長</a:t>
            </a:r>
          </a:p>
        </p:txBody>
      </p:sp>
      <p:sp>
        <p:nvSpPr>
          <p:cNvPr id="38" name="テキスト ボックス 37">
            <a:extLst>
              <a:ext uri="{FF2B5EF4-FFF2-40B4-BE49-F238E27FC236}">
                <a16:creationId xmlns:a16="http://schemas.microsoft.com/office/drawing/2014/main" id="{3904DA16-1F20-4FFD-803D-DE64BE835DF0}"/>
              </a:ext>
            </a:extLst>
          </p:cNvPr>
          <p:cNvSpPr txBox="1"/>
          <p:nvPr/>
        </p:nvSpPr>
        <p:spPr>
          <a:xfrm>
            <a:off x="3581400" y="3441400"/>
            <a:ext cx="1295400" cy="338554"/>
          </a:xfrm>
          <a:prstGeom prst="rect">
            <a:avLst/>
          </a:prstGeom>
          <a:noFill/>
        </p:spPr>
        <p:txBody>
          <a:bodyPr wrap="square" rtlCol="0">
            <a:spAutoFit/>
          </a:bodyPr>
          <a:lstStyle/>
          <a:p>
            <a:r>
              <a:rPr kumimoji="1" lang="ja-JP" altLang="en-US" sz="1600">
                <a:latin typeface="A-OTF 新ゴ Pro R" panose="020B0400000000000000" pitchFamily="34" charset="-128"/>
                <a:ea typeface="A-OTF 新ゴ Pro R" panose="020B0400000000000000" pitchFamily="34" charset="-128"/>
              </a:rPr>
              <a:t>運行管理者</a:t>
            </a:r>
          </a:p>
        </p:txBody>
      </p:sp>
      <p:sp>
        <p:nvSpPr>
          <p:cNvPr id="39" name="テキスト ボックス 38">
            <a:extLst>
              <a:ext uri="{FF2B5EF4-FFF2-40B4-BE49-F238E27FC236}">
                <a16:creationId xmlns:a16="http://schemas.microsoft.com/office/drawing/2014/main" id="{9F82CCEA-6F34-4C4D-BB40-2BA89F29EB53}"/>
              </a:ext>
            </a:extLst>
          </p:cNvPr>
          <p:cNvSpPr txBox="1"/>
          <p:nvPr/>
        </p:nvSpPr>
        <p:spPr>
          <a:xfrm>
            <a:off x="6019800" y="3441400"/>
            <a:ext cx="1371600" cy="338554"/>
          </a:xfrm>
          <a:prstGeom prst="rect">
            <a:avLst/>
          </a:prstGeom>
          <a:noFill/>
        </p:spPr>
        <p:txBody>
          <a:bodyPr wrap="square" rtlCol="0">
            <a:spAutoFit/>
          </a:bodyPr>
          <a:lstStyle/>
          <a:p>
            <a:r>
              <a:rPr kumimoji="1" lang="ja-JP" altLang="en-US" sz="1600">
                <a:latin typeface="A-OTF 新ゴ Pro R" panose="020B0400000000000000" pitchFamily="34" charset="-128"/>
                <a:ea typeface="A-OTF 新ゴ Pro R" panose="020B0400000000000000" pitchFamily="34" charset="-128"/>
              </a:rPr>
              <a:t>ドライバー</a:t>
            </a:r>
          </a:p>
        </p:txBody>
      </p:sp>
      <p:sp>
        <p:nvSpPr>
          <p:cNvPr id="40" name="テキスト ボックス 39">
            <a:extLst>
              <a:ext uri="{FF2B5EF4-FFF2-40B4-BE49-F238E27FC236}">
                <a16:creationId xmlns:a16="http://schemas.microsoft.com/office/drawing/2014/main" id="{4A4C177A-14C4-411E-B1A4-2028AAB052D7}"/>
              </a:ext>
            </a:extLst>
          </p:cNvPr>
          <p:cNvSpPr txBox="1"/>
          <p:nvPr/>
        </p:nvSpPr>
        <p:spPr>
          <a:xfrm>
            <a:off x="2971800" y="5785408"/>
            <a:ext cx="1371600" cy="338554"/>
          </a:xfrm>
          <a:prstGeom prst="rect">
            <a:avLst/>
          </a:prstGeom>
          <a:noFill/>
        </p:spPr>
        <p:txBody>
          <a:bodyPr wrap="square" rtlCol="0">
            <a:spAutoFit/>
          </a:bodyPr>
          <a:lstStyle/>
          <a:p>
            <a:r>
              <a:rPr kumimoji="1" lang="ja-JP" altLang="en-US" sz="1600">
                <a:latin typeface="A-OTF 新ゴ Pro R" panose="020B0400000000000000" pitchFamily="34" charset="-128"/>
                <a:ea typeface="A-OTF 新ゴ Pro R" panose="020B0400000000000000" pitchFamily="34" charset="-128"/>
              </a:rPr>
              <a:t>荷主</a:t>
            </a:r>
          </a:p>
        </p:txBody>
      </p:sp>
      <p:sp>
        <p:nvSpPr>
          <p:cNvPr id="41" name="テキスト ボックス 40">
            <a:extLst>
              <a:ext uri="{FF2B5EF4-FFF2-40B4-BE49-F238E27FC236}">
                <a16:creationId xmlns:a16="http://schemas.microsoft.com/office/drawing/2014/main" id="{4240C08D-19FD-458F-8508-3B716BFD2B88}"/>
              </a:ext>
            </a:extLst>
          </p:cNvPr>
          <p:cNvSpPr txBox="1"/>
          <p:nvPr/>
        </p:nvSpPr>
        <p:spPr>
          <a:xfrm>
            <a:off x="5181600" y="5791200"/>
            <a:ext cx="1371600" cy="338554"/>
          </a:xfrm>
          <a:prstGeom prst="rect">
            <a:avLst/>
          </a:prstGeom>
          <a:noFill/>
        </p:spPr>
        <p:txBody>
          <a:bodyPr wrap="square" rtlCol="0">
            <a:spAutoFit/>
          </a:bodyPr>
          <a:lstStyle/>
          <a:p>
            <a:r>
              <a:rPr kumimoji="1" lang="ja-JP" altLang="en-US" sz="1600">
                <a:latin typeface="A-OTF 新ゴ Pro R" panose="020B0400000000000000" pitchFamily="34" charset="-128"/>
                <a:ea typeface="A-OTF 新ゴ Pro R" panose="020B0400000000000000" pitchFamily="34" charset="-128"/>
              </a:rPr>
              <a:t>事務員</a:t>
            </a:r>
          </a:p>
        </p:txBody>
      </p:sp>
      <p:pic>
        <p:nvPicPr>
          <p:cNvPr id="4" name="図 3" descr="スーツを着ている少年&#10;&#10;自動的に生成された説明">
            <a:extLst>
              <a:ext uri="{FF2B5EF4-FFF2-40B4-BE49-F238E27FC236}">
                <a16:creationId xmlns:a16="http://schemas.microsoft.com/office/drawing/2014/main" id="{7FE9BED7-9C1B-494F-95E6-6502D3C8DC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8094"/>
          <a:stretch/>
        </p:blipFill>
        <p:spPr>
          <a:xfrm>
            <a:off x="3000375" y="1572452"/>
            <a:ext cx="2286000" cy="1865502"/>
          </a:xfrm>
          <a:prstGeom prst="rect">
            <a:avLst/>
          </a:prstGeom>
        </p:spPr>
      </p:pic>
    </p:spTree>
  </p:cSld>
  <p:clrMapOvr>
    <a:masterClrMapping/>
  </p:clrMapOvr>
  <p:transition spd="med" advTm="2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5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par>
                                <p:cTn id="9" presetID="2" presetClass="entr" presetSubtype="1" decel="5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theme/theme1.xml><?xml version="1.0" encoding="utf-8"?>
<a:theme xmlns:a="http://schemas.openxmlformats.org/drawingml/2006/main" name="Office Theme">
  <a:themeElements>
    <a:clrScheme name="Custom 1">
      <a:dk1>
        <a:srgbClr val="000000"/>
      </a:dk1>
      <a:lt1>
        <a:sysClr val="window" lastClr="FFFFFF"/>
      </a:lt1>
      <a:dk2>
        <a:srgbClr val="3F3F3F"/>
      </a:dk2>
      <a:lt2>
        <a:srgbClr val="FCFCFC"/>
      </a:lt2>
      <a:accent1>
        <a:srgbClr val="F8D35E"/>
      </a:accent1>
      <a:accent2>
        <a:srgbClr val="1B6AA3"/>
      </a:accent2>
      <a:accent3>
        <a:srgbClr val="3FD5BA"/>
      </a:accent3>
      <a:accent4>
        <a:srgbClr val="F47264"/>
      </a:accent4>
      <a:accent5>
        <a:srgbClr val="8F8FBF"/>
      </a:accent5>
      <a:accent6>
        <a:srgbClr val="7CC8EC"/>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772315273DE9A243AD46BE58467038A4" ma:contentTypeVersion="8" ma:contentTypeDescription="新しいドキュメントを作成します。" ma:contentTypeScope="" ma:versionID="0a616dde3bd65ba8cc2503f0a18dfb68">
  <xsd:schema xmlns:xsd="http://www.w3.org/2001/XMLSchema" xmlns:xs="http://www.w3.org/2001/XMLSchema" xmlns:p="http://schemas.microsoft.com/office/2006/metadata/properties" xmlns:ns2="f49244a2-4a1e-445b-9f88-a6b625718b2f" targetNamespace="http://schemas.microsoft.com/office/2006/metadata/properties" ma:root="true" ma:fieldsID="880e87e89e921cea19588ee93414d845" ns2:_="">
    <xsd:import namespace="f49244a2-4a1e-445b-9f88-a6b625718b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9244a2-4a1e-445b-9f88-a6b625718b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7BB5A34-BFAC-4EF8-82DB-5E7BD6ABED0A}">
  <ds:schemaRefs>
    <ds:schemaRef ds:uri="f49244a2-4a1e-445b-9f88-a6b625718b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C460487-D194-4788-AA9A-9F6E65D4B4B1}">
  <ds:schemaRefs>
    <ds:schemaRef ds:uri="http://schemas.microsoft.com/sharepoint/v3/contenttype/forms"/>
  </ds:schemaRefs>
</ds:datastoreItem>
</file>

<file path=customXml/itemProps3.xml><?xml version="1.0" encoding="utf-8"?>
<ds:datastoreItem xmlns:ds="http://schemas.openxmlformats.org/officeDocument/2006/customXml" ds:itemID="{82F1D8F9-9C51-41AE-B44C-962A9694E9FE}">
  <ds:schemaRefs>
    <ds:schemaRef ds:uri="http://schemas.microsoft.com/office/2006/metadata/properties"/>
    <ds:schemaRef ds:uri="http://purl.org/dc/elements/1.1/"/>
    <ds:schemaRef ds:uri="http://schemas.microsoft.com/office/infopath/2007/PartnerControls"/>
    <ds:schemaRef ds:uri="f49244a2-4a1e-445b-9f88-a6b625718b2f"/>
    <ds:schemaRef ds:uri="http://purl.org/dc/dcmitype/"/>
    <ds:schemaRef ds:uri="http://schemas.microsoft.com/office/2006/documentManagement/types"/>
    <ds:schemaRef ds:uri="http://schemas.openxmlformats.org/package/2006/metadata/core-properti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0</TotalTime>
  <Words>2656</Words>
  <Application>Microsoft Office PowerPoint</Application>
  <PresentationFormat>画面に合わせる (4:3)</PresentationFormat>
  <Paragraphs>283</Paragraphs>
  <Slides>22</Slides>
  <Notes>12</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22</vt:i4>
      </vt:variant>
    </vt:vector>
  </HeadingPairs>
  <TitlesOfParts>
    <vt:vector size="36" baseType="lpstr">
      <vt:lpstr>A-OTF 新ゴ Pr5 M</vt:lpstr>
      <vt:lpstr>A-OTF 新ゴ Pr6 L</vt:lpstr>
      <vt:lpstr>A-OTF 新ゴ Pr6 M</vt:lpstr>
      <vt:lpstr>A-OTF 新ゴ Pro B</vt:lpstr>
      <vt:lpstr>A-OTF 新ゴ Pro L</vt:lpstr>
      <vt:lpstr>A-OTF 新ゴ Pro M</vt:lpstr>
      <vt:lpstr>A-OTF 新ゴ Pro R</vt:lpstr>
      <vt:lpstr>ＭＳ Ｐ明朝</vt:lpstr>
      <vt:lpstr>游ゴシック</vt:lpstr>
      <vt:lpstr>Arial</vt:lpstr>
      <vt:lpstr>Calibri</vt:lpstr>
      <vt:lpstr>Source Sans Pro</vt:lpstr>
      <vt:lpstr>Wingdings</vt:lpstr>
      <vt:lpstr>Office Theme</vt:lpstr>
      <vt:lpstr>PowerPoint プレゼンテーション</vt:lpstr>
      <vt:lpstr>ODINについて</vt:lpstr>
      <vt:lpstr>選ばれる理由</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ODIN　導入のメリット</vt:lpstr>
      <vt:lpstr>　社長も納得 コスト削減・利益Up</vt:lpstr>
      <vt:lpstr>運行管理者の業務効率Up</vt:lpstr>
      <vt:lpstr>ドライバーの業務効率UP</vt:lpstr>
      <vt:lpstr>荷主さんの満足度向上</vt:lpstr>
      <vt:lpstr>事務員の業務効率Up</vt:lpstr>
      <vt:lpstr>PowerPoint プレゼンテーション</vt:lpstr>
      <vt:lpstr>PowerPoint プレゼンテーション</vt:lpstr>
      <vt:lpstr>事例</vt:lpstr>
      <vt:lpstr>カスタマイズ事例</vt:lpstr>
      <vt:lpstr>PowerPoint プレゼンテーション</vt:lpstr>
      <vt:lpstr>セキュリティ Security</vt:lpstr>
      <vt:lpstr>導入前のよくあるご不安点 FAQ</vt:lpstr>
      <vt:lpstr>サポート</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後藤暁子</cp:lastModifiedBy>
  <cp:revision>1</cp:revision>
  <cp:lastPrinted>2020-05-29T02:18:37Z</cp:lastPrinted>
  <dcterms:created xsi:type="dcterms:W3CDTF">2014-06-10T02:15:29Z</dcterms:created>
  <dcterms:modified xsi:type="dcterms:W3CDTF">2022-09-15T09:33:49Z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0x010100772315273DE9A243AD46BE58467038A4</vt:lpwstr>
  </property>
</Properties>
</file>